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7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0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1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73" r:id="rId3"/>
    <p:sldMasterId id="2147483707" r:id="rId4"/>
    <p:sldMasterId id="2147483782" r:id="rId5"/>
    <p:sldMasterId id="2147483786" r:id="rId6"/>
    <p:sldMasterId id="2147483770" r:id="rId7"/>
    <p:sldMasterId id="2147483750" r:id="rId8"/>
    <p:sldMasterId id="2147483683" r:id="rId9"/>
    <p:sldMasterId id="2147483687" r:id="rId10"/>
    <p:sldMasterId id="2147483695" r:id="rId11"/>
    <p:sldMasterId id="2147483699" r:id="rId12"/>
  </p:sldMasterIdLst>
  <p:notesMasterIdLst>
    <p:notesMasterId r:id="rId21"/>
  </p:notesMasterIdLst>
  <p:handoutMasterIdLst>
    <p:handoutMasterId r:id="rId22"/>
  </p:handoutMasterIdLst>
  <p:sldIdLst>
    <p:sldId id="256" r:id="rId13"/>
    <p:sldId id="257" r:id="rId14"/>
    <p:sldId id="259" r:id="rId15"/>
    <p:sldId id="261" r:id="rId16"/>
    <p:sldId id="260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E45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9"/>
    <p:restoredTop sz="94394"/>
  </p:normalViewPr>
  <p:slideViewPr>
    <p:cSldViewPr snapToGrid="0" snapToObjects="1">
      <p:cViewPr varScale="1">
        <p:scale>
          <a:sx n="101" d="100"/>
          <a:sy n="101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30FB65-48A8-854B-ABE6-BB9DB30FBD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B06EC3-AF69-E54C-A686-2DD2CABAFB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E931D-1EB2-4D46-98CC-115D14E5368B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B2F0E-7205-1240-9ED8-261DE9E55A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970F1-3CC7-E341-BB32-F250DB0AD7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D72C7-72C8-FF47-9F8D-F5D39FEA9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5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D1229-7D8B-48DB-A3C0-B3A77EFE8850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4EAD9-6462-4239-948E-233F5C184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5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2.tiff"/><Relationship Id="rId4" Type="http://schemas.openxmlformats.org/officeDocument/2006/relationships/image" Target="../media/image5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2.tiff"/><Relationship Id="rId4" Type="http://schemas.openxmlformats.org/officeDocument/2006/relationships/image" Target="../media/image5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9.png"/><Relationship Id="rId4" Type="http://schemas.openxmlformats.org/officeDocument/2006/relationships/image" Target="../media/image52.tif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9B496B-7C3C-0448-8891-0FB872972A43}"/>
              </a:ext>
            </a:extLst>
          </p:cNvPr>
          <p:cNvSpPr/>
          <p:nvPr userDrawn="1"/>
        </p:nvSpPr>
        <p:spPr>
          <a:xfrm>
            <a:off x="1" y="4867006"/>
            <a:ext cx="12192000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03B7C-4DFB-1D40-8407-1A697CB4E508}"/>
              </a:ext>
            </a:extLst>
          </p:cNvPr>
          <p:cNvSpPr txBox="1"/>
          <p:nvPr userDrawn="1"/>
        </p:nvSpPr>
        <p:spPr>
          <a:xfrm>
            <a:off x="2365342" y="4967419"/>
            <a:ext cx="746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7000" dirty="0">
                <a:solidFill>
                  <a:schemeClr val="bg1"/>
                </a:solidFill>
                <a:latin typeface="Encode Sans Compressed" charset="0"/>
                <a:ea typeface="Encode Sans Compressed" charset="0"/>
                <a:cs typeface="Encode Sans Compressed" charset="0"/>
              </a:rPr>
              <a:t>WELCOME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18F3F-ACC2-2046-966F-E70E6AE147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10" y="1929631"/>
            <a:ext cx="6800383" cy="21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9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5043A-00DA-E54C-8212-1E40C6C01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813" y="1825625"/>
            <a:ext cx="5500987" cy="4110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274E7-1B6D-DE4B-A315-DC1717148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65098" cy="4110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C0FEE3-EACC-284D-94C1-FED3EF0E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E03D40-34A3-1F44-BBE3-9117518C03E6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AFF613-2558-7747-9F9E-3C247E30B482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C87094-6522-0C45-86C9-DBFCBFE88B0C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1D6707-5705-FF4E-8340-EF3F93C3DF46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5D3ADF-EC5C-794F-AC80-C19268FD3D7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D7F34B-580D-8F4B-95F6-41BDE95CA56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070F7B-8A5F-5043-BA36-A586A1F7D086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5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45BC-17C5-9A4F-B86B-3D99A5516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814" y="1456311"/>
            <a:ext cx="547876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84A0A-32C5-1048-B838-B54354900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814" y="2280223"/>
            <a:ext cx="547876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FA69A-F6A2-684D-944D-AFC88D909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6311"/>
            <a:ext cx="556509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36C48-D1EB-A845-8F14-D14B6693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80223"/>
            <a:ext cx="556509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58639C4-2393-9546-AF4D-12EF8C23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2AF5EE-6BE9-F34D-AB85-37507B75D1FC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EED951-C45A-A74E-8789-2618AB6042CA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A95019-5823-AF4B-B937-3C6E5F48A69E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1539AA-07E5-CE41-9994-3AE1E1B62B5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426862-960A-7448-AB22-61CB51A31BE5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66BDF9-8BED-424A-842E-540BE5DC9B30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1D7D97-19E8-B54F-9368-2C1644BC11E9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9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B9869-F921-7041-9092-AC361BF26B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194" y="0"/>
            <a:ext cx="456247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54046-C590-6A40-BA14-3AD3E9BE6B1B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7FC600-6065-0844-BAB0-F65CFA73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48" y="1417637"/>
            <a:ext cx="6760535" cy="1325563"/>
          </a:xfrm>
          <a:prstGeom prst="rect">
            <a:avLst/>
          </a:prstGeom>
        </p:spPr>
        <p:txBody>
          <a:bodyPr/>
          <a:lstStyle/>
          <a:p>
            <a:endParaRPr lang="en-US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40147-72F7-184F-90D2-F47CDA7A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48" y="3059002"/>
            <a:ext cx="7187782" cy="20446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Encode Sans Condensed Medium" charset="0"/>
              <a:cs typeface="Encode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74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AC9A-93F1-BD40-A087-C645BACF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46FB6F-E9CE-A045-829B-3B8F3593EBBE}"/>
              </a:ext>
            </a:extLst>
          </p:cNvPr>
          <p:cNvSpPr/>
          <p:nvPr userDrawn="1"/>
        </p:nvSpPr>
        <p:spPr>
          <a:xfrm>
            <a:off x="0" y="3666688"/>
            <a:ext cx="12192000" cy="83530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3D0310-A4D6-DE4E-9DA4-20DCF3D5AFDF}"/>
              </a:ext>
            </a:extLst>
          </p:cNvPr>
          <p:cNvSpPr/>
          <p:nvPr userDrawn="1"/>
        </p:nvSpPr>
        <p:spPr>
          <a:xfrm>
            <a:off x="1377742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56C943-81DF-884F-9E17-29CAD2507054}"/>
              </a:ext>
            </a:extLst>
          </p:cNvPr>
          <p:cNvSpPr/>
          <p:nvPr userDrawn="1"/>
        </p:nvSpPr>
        <p:spPr>
          <a:xfrm>
            <a:off x="3692687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CF40E7-54E8-E140-99B2-A5C85458CD6B}"/>
              </a:ext>
            </a:extLst>
          </p:cNvPr>
          <p:cNvSpPr/>
          <p:nvPr userDrawn="1"/>
        </p:nvSpPr>
        <p:spPr>
          <a:xfrm>
            <a:off x="6007631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4F6314-6D35-F14D-B222-8A5B15C79C8D}"/>
              </a:ext>
            </a:extLst>
          </p:cNvPr>
          <p:cNvSpPr/>
          <p:nvPr userDrawn="1"/>
        </p:nvSpPr>
        <p:spPr>
          <a:xfrm>
            <a:off x="8322575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EBCAC5-107D-3443-BDC6-D5057A354FE8}"/>
              </a:ext>
            </a:extLst>
          </p:cNvPr>
          <p:cNvSpPr/>
          <p:nvPr userDrawn="1"/>
        </p:nvSpPr>
        <p:spPr>
          <a:xfrm>
            <a:off x="10637520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78B692-1E2A-BB49-8809-4A648626547A}"/>
              </a:ext>
            </a:extLst>
          </p:cNvPr>
          <p:cNvGrpSpPr/>
          <p:nvPr userDrawn="1"/>
        </p:nvGrpSpPr>
        <p:grpSpPr>
          <a:xfrm>
            <a:off x="1524000" y="2509372"/>
            <a:ext cx="9281160" cy="937940"/>
            <a:chOff x="1524000" y="2362199"/>
            <a:chExt cx="9281160" cy="108511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65FB36-51C6-8F40-8C40-BA449F5B8A9D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614828-0985-C84B-969F-DDE15524C32E}"/>
                </a:ext>
              </a:extLst>
            </p:cNvPr>
            <p:cNvCxnSpPr/>
            <p:nvPr/>
          </p:nvCxnSpPr>
          <p:spPr>
            <a:xfrm flipH="1" flipV="1">
              <a:off x="6145385" y="2362199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10C9338-10C8-654F-9E07-38E6E5F3EA8B}"/>
                </a:ext>
              </a:extLst>
            </p:cNvPr>
            <p:cNvCxnSpPr/>
            <p:nvPr/>
          </p:nvCxnSpPr>
          <p:spPr>
            <a:xfrm flipH="1" flipV="1">
              <a:off x="10794469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F4BBCB-82F5-6043-852A-25BC24634D3A}"/>
              </a:ext>
            </a:extLst>
          </p:cNvPr>
          <p:cNvGrpSpPr/>
          <p:nvPr userDrawn="1"/>
        </p:nvGrpSpPr>
        <p:grpSpPr>
          <a:xfrm>
            <a:off x="3840480" y="3971980"/>
            <a:ext cx="4643651" cy="937939"/>
            <a:chOff x="1524000" y="2362200"/>
            <a:chExt cx="4643651" cy="108511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6853E3-42B0-0844-B9EA-1F05510B4EE3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B023AC-8B59-6541-BE4E-C78ABCEF45C9}"/>
                </a:ext>
              </a:extLst>
            </p:cNvPr>
            <p:cNvCxnSpPr/>
            <p:nvPr/>
          </p:nvCxnSpPr>
          <p:spPr>
            <a:xfrm flipH="1" flipV="1">
              <a:off x="615696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C6A7F49-D0BB-1443-8876-C4A1AFECF363}"/>
              </a:ext>
            </a:extLst>
          </p:cNvPr>
          <p:cNvSpPr/>
          <p:nvPr userDrawn="1"/>
        </p:nvSpPr>
        <p:spPr>
          <a:xfrm>
            <a:off x="147330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7DBC48-4FCC-6840-BCC4-DDEEF169D0D8}"/>
              </a:ext>
            </a:extLst>
          </p:cNvPr>
          <p:cNvSpPr/>
          <p:nvPr userDrawn="1"/>
        </p:nvSpPr>
        <p:spPr>
          <a:xfrm>
            <a:off x="3781914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EB0511-6B42-2D4E-8F72-1A489415CFAD}"/>
              </a:ext>
            </a:extLst>
          </p:cNvPr>
          <p:cNvSpPr/>
          <p:nvPr userDrawn="1"/>
        </p:nvSpPr>
        <p:spPr>
          <a:xfrm>
            <a:off x="6106680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321501-6CDA-A749-895C-30A465BFBCB9}"/>
              </a:ext>
            </a:extLst>
          </p:cNvPr>
          <p:cNvSpPr/>
          <p:nvPr userDrawn="1"/>
        </p:nvSpPr>
        <p:spPr>
          <a:xfrm>
            <a:off x="8405258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F9BAE81-DDE7-7246-ABD5-887A802E9953}"/>
              </a:ext>
            </a:extLst>
          </p:cNvPr>
          <p:cNvSpPr/>
          <p:nvPr userDrawn="1"/>
        </p:nvSpPr>
        <p:spPr>
          <a:xfrm>
            <a:off x="1073789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24ACB7-BBC9-6348-95E0-800270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20" y="1597185"/>
            <a:ext cx="822960" cy="8229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B6DCA7-B624-E846-A37A-362BCAC51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198" y="5004436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95124C-2456-504C-AE06-42BE90865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3530" y="1581104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CA5D1D-55C6-B64B-A35C-0F6EBF35D7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324" y="5004436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BBC2BA-40AA-3A46-B7E1-8DA86C82DA5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3604" y="1591040"/>
            <a:ext cx="914400" cy="914400"/>
          </a:xfrm>
          <a:prstGeom prst="rect">
            <a:avLst/>
          </a:prstGeom>
        </p:spPr>
      </p:pic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7A068FC-B67A-C74D-A13F-DB1B5CBC5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94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A074513-2D04-B946-9203-34A04879B7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7832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6AA59EC3-4E84-224F-95B4-8301748963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3870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BEB4C81B-350D-2844-9F04-0AF0ED0E26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7318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ECA13C25-99A6-0A4B-8015-A37802F5D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7608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A9BCF1E-5F58-AB41-BC2A-6CCBEBEDAF56}"/>
              </a:ext>
            </a:extLst>
          </p:cNvPr>
          <p:cNvSpPr/>
          <p:nvPr userDrawn="1"/>
        </p:nvSpPr>
        <p:spPr>
          <a:xfrm>
            <a:off x="10728374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00A2474-D194-0541-90C5-E90DA4BEF687}"/>
              </a:ext>
            </a:extLst>
          </p:cNvPr>
          <p:cNvSpPr/>
          <p:nvPr userDrawn="1"/>
        </p:nvSpPr>
        <p:spPr>
          <a:xfrm>
            <a:off x="8411608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2BA7C3-79C4-8D48-B28D-908A0855A1B9}"/>
              </a:ext>
            </a:extLst>
          </p:cNvPr>
          <p:cNvSpPr/>
          <p:nvPr userDrawn="1"/>
        </p:nvSpPr>
        <p:spPr>
          <a:xfrm>
            <a:off x="6093980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61C2B6-5D05-DC42-9079-9E9490163823}"/>
              </a:ext>
            </a:extLst>
          </p:cNvPr>
          <p:cNvSpPr/>
          <p:nvPr userDrawn="1"/>
        </p:nvSpPr>
        <p:spPr>
          <a:xfrm>
            <a:off x="146695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646CDC-8CEB-0548-93A7-DDFD83B177D3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288D15-3936-5E4B-992D-20C611888D71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9A51B5C-C5B0-4346-9E93-1A862787BDDC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B9586B-515A-2C49-BC52-B99C75C47C5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B8D8CBC-4368-174A-9576-BF019FD5FB6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42E0B2-1423-424F-8F96-3FA9315A7CC5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6AF2F79-18E9-E443-8316-1E5927A4F6F1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716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F78DC-A42F-DB43-87C6-8471B8940604}"/>
              </a:ext>
            </a:extLst>
          </p:cNvPr>
          <p:cNvSpPr/>
          <p:nvPr userDrawn="1"/>
        </p:nvSpPr>
        <p:spPr>
          <a:xfrm>
            <a:off x="-5975" y="1351278"/>
            <a:ext cx="12191988" cy="4543993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FBA45-1F42-DB41-AFE0-A30EFDFA4F83}"/>
              </a:ext>
            </a:extLst>
          </p:cNvPr>
          <p:cNvSpPr/>
          <p:nvPr userDrawn="1"/>
        </p:nvSpPr>
        <p:spPr>
          <a:xfrm>
            <a:off x="4058024" y="3623274"/>
            <a:ext cx="4066984" cy="2272016"/>
          </a:xfrm>
          <a:prstGeom prst="rect">
            <a:avLst/>
          </a:prstGeom>
          <a:solidFill>
            <a:srgbClr val="F66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3AAF1-E266-574D-A3B8-E436D1214F0C}"/>
              </a:ext>
            </a:extLst>
          </p:cNvPr>
          <p:cNvSpPr/>
          <p:nvPr userDrawn="1"/>
        </p:nvSpPr>
        <p:spPr>
          <a:xfrm>
            <a:off x="-5975" y="1351279"/>
            <a:ext cx="4064000" cy="2272004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E9D79-A817-ED46-9B5D-5254B1433592}"/>
              </a:ext>
            </a:extLst>
          </p:cNvPr>
          <p:cNvSpPr/>
          <p:nvPr userDrawn="1"/>
        </p:nvSpPr>
        <p:spPr>
          <a:xfrm>
            <a:off x="8122022" y="1351279"/>
            <a:ext cx="4064002" cy="2271994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89F15C-FCA1-D942-91BC-0257F1420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07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9A00F28-3308-5A4A-B66B-55FFE95F0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3949" y="3797143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B3804D3-B763-D547-B8AD-75F1141058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0944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83C244D-8EB6-AA48-8549-B130DB2734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29885"/>
            <a:ext cx="4052044" cy="22587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5A6A7CED-BE4A-BA4A-9B99-CDDFA14EF7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6043" y="3629885"/>
            <a:ext cx="4052044" cy="22587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997D817A-11DC-E84B-B330-C3086B083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2044" y="1357884"/>
            <a:ext cx="4052044" cy="22587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52411F-F230-7D4C-890E-BDF7BC6369A1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EB7A2A-0184-7E41-8F90-F2989975F3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6286CF-C5BB-7E4F-9D67-C9F5ED799742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DF75AA-4FFF-104F-AFF0-4FC1E808D40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9FCAE1-19AC-E94E-BC90-8BA3D6B9811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7A2340-5E98-6647-9773-8D84B48D7E3A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A86F04-C569-E44D-8700-20F181B10A93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79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43F01444-8CEB-FF47-9131-90E610A208A5}"/>
              </a:ext>
            </a:extLst>
          </p:cNvPr>
          <p:cNvSpPr/>
          <p:nvPr/>
        </p:nvSpPr>
        <p:spPr>
          <a:xfrm>
            <a:off x="1603364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A4D35D10-9299-064F-B3C1-F3EBC0C7F778}"/>
              </a:ext>
            </a:extLst>
          </p:cNvPr>
          <p:cNvSpPr/>
          <p:nvPr userDrawn="1"/>
        </p:nvSpPr>
        <p:spPr>
          <a:xfrm>
            <a:off x="-3173" y="2440650"/>
            <a:ext cx="2654355" cy="302878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0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557213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58227 w 3719580"/>
              <a:gd name="connsiteY5" fmla="*/ 1537057 h 3016965"/>
              <a:gd name="connsiteX6" fmla="*/ 557213 w 3719580"/>
              <a:gd name="connsiteY6" fmla="*/ 0 h 3016965"/>
              <a:gd name="connsiteX0" fmla="*/ 57150 w 3219517"/>
              <a:gd name="connsiteY0" fmla="*/ 0 h 3031253"/>
              <a:gd name="connsiteX1" fmla="*/ 2061214 w 3219517"/>
              <a:gd name="connsiteY1" fmla="*/ 0 h 3031253"/>
              <a:gd name="connsiteX2" fmla="*/ 3219517 w 3219517"/>
              <a:gd name="connsiteY2" fmla="*/ 1508483 h 3031253"/>
              <a:gd name="connsiteX3" fmla="*/ 2061214 w 3219517"/>
              <a:gd name="connsiteY3" fmla="*/ 3016965 h 3031253"/>
              <a:gd name="connsiteX4" fmla="*/ 0 w 3219517"/>
              <a:gd name="connsiteY4" fmla="*/ 3031253 h 3031253"/>
              <a:gd name="connsiteX5" fmla="*/ 58164 w 3219517"/>
              <a:gd name="connsiteY5" fmla="*/ 1537057 h 3031253"/>
              <a:gd name="connsiteX6" fmla="*/ 57150 w 3219517"/>
              <a:gd name="connsiteY6" fmla="*/ 0 h 3031253"/>
              <a:gd name="connsiteX0" fmla="*/ 12180 w 3174547"/>
              <a:gd name="connsiteY0" fmla="*/ 0 h 3021260"/>
              <a:gd name="connsiteX1" fmla="*/ 2016244 w 3174547"/>
              <a:gd name="connsiteY1" fmla="*/ 0 h 3021260"/>
              <a:gd name="connsiteX2" fmla="*/ 3174547 w 3174547"/>
              <a:gd name="connsiteY2" fmla="*/ 1508483 h 3021260"/>
              <a:gd name="connsiteX3" fmla="*/ 2016244 w 3174547"/>
              <a:gd name="connsiteY3" fmla="*/ 3016965 h 3021260"/>
              <a:gd name="connsiteX4" fmla="*/ 0 w 3174547"/>
              <a:gd name="connsiteY4" fmla="*/ 3021260 h 3021260"/>
              <a:gd name="connsiteX5" fmla="*/ 13194 w 3174547"/>
              <a:gd name="connsiteY5" fmla="*/ 1537057 h 3021260"/>
              <a:gd name="connsiteX6" fmla="*/ 12180 w 3174547"/>
              <a:gd name="connsiteY6" fmla="*/ 0 h 3021260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7807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2606 w 3164973"/>
              <a:gd name="connsiteY0" fmla="*/ 0 h 3031252"/>
              <a:gd name="connsiteX1" fmla="*/ 2006670 w 3164973"/>
              <a:gd name="connsiteY1" fmla="*/ 0 h 3031252"/>
              <a:gd name="connsiteX2" fmla="*/ 3164973 w 3164973"/>
              <a:gd name="connsiteY2" fmla="*/ 1508483 h 3031252"/>
              <a:gd name="connsiteX3" fmla="*/ 2006670 w 3164973"/>
              <a:gd name="connsiteY3" fmla="*/ 3016965 h 3031252"/>
              <a:gd name="connsiteX4" fmla="*/ 420 w 3164973"/>
              <a:gd name="connsiteY4" fmla="*/ 3031252 h 3031252"/>
              <a:gd name="connsiteX5" fmla="*/ 3620 w 3164973"/>
              <a:gd name="connsiteY5" fmla="*/ 1537057 h 3031252"/>
              <a:gd name="connsiteX6" fmla="*/ 2606 w 3164973"/>
              <a:gd name="connsiteY6" fmla="*/ 0 h 3031252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21259"/>
              <a:gd name="connsiteX1" fmla="*/ 2004064 w 3162367"/>
              <a:gd name="connsiteY1" fmla="*/ 0 h 3021259"/>
              <a:gd name="connsiteX2" fmla="*/ 3162367 w 3162367"/>
              <a:gd name="connsiteY2" fmla="*/ 1508483 h 3021259"/>
              <a:gd name="connsiteX3" fmla="*/ 2004064 w 3162367"/>
              <a:gd name="connsiteY3" fmla="*/ 3016965 h 3021259"/>
              <a:gd name="connsiteX4" fmla="*/ 12804 w 3162367"/>
              <a:gd name="connsiteY4" fmla="*/ 3021259 h 3021259"/>
              <a:gd name="connsiteX5" fmla="*/ 1014 w 3162367"/>
              <a:gd name="connsiteY5" fmla="*/ 1537057 h 3021259"/>
              <a:gd name="connsiteX6" fmla="*/ 0 w 3162367"/>
              <a:gd name="connsiteY6" fmla="*/ 0 h 3021259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2811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2811 w 3162367"/>
              <a:gd name="connsiteY4" fmla="*/ 3011265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588364 w 3162367"/>
              <a:gd name="connsiteY4" fmla="*/ 27278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072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355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23081"/>
              <a:gd name="connsiteX1" fmla="*/ 2004064 w 3162367"/>
              <a:gd name="connsiteY1" fmla="*/ 0 h 3023081"/>
              <a:gd name="connsiteX2" fmla="*/ 3162367 w 3162367"/>
              <a:gd name="connsiteY2" fmla="*/ 1508483 h 3023081"/>
              <a:gd name="connsiteX3" fmla="*/ 2004064 w 3162367"/>
              <a:gd name="connsiteY3" fmla="*/ 3016965 h 3023081"/>
              <a:gd name="connsiteX4" fmla="*/ 989 w 3162367"/>
              <a:gd name="connsiteY4" fmla="*/ 3023081 h 3023081"/>
              <a:gd name="connsiteX5" fmla="*/ 1014 w 3162367"/>
              <a:gd name="connsiteY5" fmla="*/ 1537057 h 3023081"/>
              <a:gd name="connsiteX6" fmla="*/ 0 w 3162367"/>
              <a:gd name="connsiteY6" fmla="*/ 0 h 3023081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4189 w 3162367"/>
              <a:gd name="connsiteY5" fmla="*/ 1540232 h 3016965"/>
              <a:gd name="connsiteX6" fmla="*/ 0 w 3162367"/>
              <a:gd name="connsiteY6" fmla="*/ 0 h 3016965"/>
              <a:gd name="connsiteX0" fmla="*/ 2411 w 3164778"/>
              <a:gd name="connsiteY0" fmla="*/ 0 h 3016965"/>
              <a:gd name="connsiteX1" fmla="*/ 2006475 w 3164778"/>
              <a:gd name="connsiteY1" fmla="*/ 0 h 3016965"/>
              <a:gd name="connsiteX2" fmla="*/ 3164778 w 3164778"/>
              <a:gd name="connsiteY2" fmla="*/ 1508483 h 3016965"/>
              <a:gd name="connsiteX3" fmla="*/ 2006475 w 3164778"/>
              <a:gd name="connsiteY3" fmla="*/ 3016965 h 3016965"/>
              <a:gd name="connsiteX4" fmla="*/ 3400 w 3164778"/>
              <a:gd name="connsiteY4" fmla="*/ 3016731 h 3016965"/>
              <a:gd name="connsiteX5" fmla="*/ 250 w 3164778"/>
              <a:gd name="connsiteY5" fmla="*/ 1543407 h 3016965"/>
              <a:gd name="connsiteX6" fmla="*/ 2411 w 3164778"/>
              <a:gd name="connsiteY6" fmla="*/ 0 h 3016965"/>
              <a:gd name="connsiteX0" fmla="*/ 0 w 3168717"/>
              <a:gd name="connsiteY0" fmla="*/ 3175 h 3016965"/>
              <a:gd name="connsiteX1" fmla="*/ 2010414 w 3168717"/>
              <a:gd name="connsiteY1" fmla="*/ 0 h 3016965"/>
              <a:gd name="connsiteX2" fmla="*/ 3168717 w 3168717"/>
              <a:gd name="connsiteY2" fmla="*/ 1508483 h 3016965"/>
              <a:gd name="connsiteX3" fmla="*/ 2010414 w 3168717"/>
              <a:gd name="connsiteY3" fmla="*/ 3016965 h 3016965"/>
              <a:gd name="connsiteX4" fmla="*/ 7339 w 3168717"/>
              <a:gd name="connsiteY4" fmla="*/ 3016731 h 3016965"/>
              <a:gd name="connsiteX5" fmla="*/ 4189 w 3168717"/>
              <a:gd name="connsiteY5" fmla="*/ 1543407 h 3016965"/>
              <a:gd name="connsiteX6" fmla="*/ 0 w 3168717"/>
              <a:gd name="connsiteY6" fmla="*/ 3175 h 3016965"/>
              <a:gd name="connsiteX0" fmla="*/ 0 w 3165542"/>
              <a:gd name="connsiteY0" fmla="*/ 3175 h 3016965"/>
              <a:gd name="connsiteX1" fmla="*/ 2007239 w 3165542"/>
              <a:gd name="connsiteY1" fmla="*/ 0 h 3016965"/>
              <a:gd name="connsiteX2" fmla="*/ 3165542 w 3165542"/>
              <a:gd name="connsiteY2" fmla="*/ 1508483 h 3016965"/>
              <a:gd name="connsiteX3" fmla="*/ 2007239 w 3165542"/>
              <a:gd name="connsiteY3" fmla="*/ 3016965 h 3016965"/>
              <a:gd name="connsiteX4" fmla="*/ 4164 w 3165542"/>
              <a:gd name="connsiteY4" fmla="*/ 3016731 h 3016965"/>
              <a:gd name="connsiteX5" fmla="*/ 1014 w 3165542"/>
              <a:gd name="connsiteY5" fmla="*/ 1543407 h 3016965"/>
              <a:gd name="connsiteX6" fmla="*/ 0 w 3165542"/>
              <a:gd name="connsiteY6" fmla="*/ 3175 h 3016965"/>
              <a:gd name="connsiteX0" fmla="*/ 330296 w 3164533"/>
              <a:gd name="connsiteY0" fmla="*/ 3175 h 3016965"/>
              <a:gd name="connsiteX1" fmla="*/ 2006230 w 3164533"/>
              <a:gd name="connsiteY1" fmla="*/ 0 h 3016965"/>
              <a:gd name="connsiteX2" fmla="*/ 3164533 w 3164533"/>
              <a:gd name="connsiteY2" fmla="*/ 1508483 h 3016965"/>
              <a:gd name="connsiteX3" fmla="*/ 2006230 w 3164533"/>
              <a:gd name="connsiteY3" fmla="*/ 3016965 h 3016965"/>
              <a:gd name="connsiteX4" fmla="*/ 3155 w 3164533"/>
              <a:gd name="connsiteY4" fmla="*/ 3016731 h 3016965"/>
              <a:gd name="connsiteX5" fmla="*/ 5 w 3164533"/>
              <a:gd name="connsiteY5" fmla="*/ 1543407 h 3016965"/>
              <a:gd name="connsiteX6" fmla="*/ 330296 w 3164533"/>
              <a:gd name="connsiteY6" fmla="*/ 3175 h 3016965"/>
              <a:gd name="connsiteX0" fmla="*/ 327153 w 3161390"/>
              <a:gd name="connsiteY0" fmla="*/ 3175 h 3016965"/>
              <a:gd name="connsiteX1" fmla="*/ 2003087 w 3161390"/>
              <a:gd name="connsiteY1" fmla="*/ 0 h 3016965"/>
              <a:gd name="connsiteX2" fmla="*/ 3161390 w 3161390"/>
              <a:gd name="connsiteY2" fmla="*/ 1508483 h 3016965"/>
              <a:gd name="connsiteX3" fmla="*/ 2003087 w 3161390"/>
              <a:gd name="connsiteY3" fmla="*/ 3016965 h 3016965"/>
              <a:gd name="connsiteX4" fmla="*/ 12 w 3161390"/>
              <a:gd name="connsiteY4" fmla="*/ 3016731 h 3016965"/>
              <a:gd name="connsiteX5" fmla="*/ 314914 w 3161390"/>
              <a:gd name="connsiteY5" fmla="*/ 1543407 h 3016965"/>
              <a:gd name="connsiteX6" fmla="*/ 327153 w 3161390"/>
              <a:gd name="connsiteY6" fmla="*/ 3175 h 3016965"/>
              <a:gd name="connsiteX0" fmla="*/ 12331 w 2846568"/>
              <a:gd name="connsiteY0" fmla="*/ 3175 h 3029984"/>
              <a:gd name="connsiteX1" fmla="*/ 1688265 w 2846568"/>
              <a:gd name="connsiteY1" fmla="*/ 0 h 3029984"/>
              <a:gd name="connsiteX2" fmla="*/ 2846568 w 2846568"/>
              <a:gd name="connsiteY2" fmla="*/ 1508483 h 3029984"/>
              <a:gd name="connsiteX3" fmla="*/ 1688265 w 2846568"/>
              <a:gd name="connsiteY3" fmla="*/ 3016965 h 3029984"/>
              <a:gd name="connsiteX4" fmla="*/ 3242 w 2846568"/>
              <a:gd name="connsiteY4" fmla="*/ 3029984 h 3029984"/>
              <a:gd name="connsiteX5" fmla="*/ 92 w 2846568"/>
              <a:gd name="connsiteY5" fmla="*/ 1543407 h 3029984"/>
              <a:gd name="connsiteX6" fmla="*/ 12331 w 2846568"/>
              <a:gd name="connsiteY6" fmla="*/ 3175 h 3029984"/>
              <a:gd name="connsiteX0" fmla="*/ 192129 w 2846484"/>
              <a:gd name="connsiteY0" fmla="*/ 0 h 3041800"/>
              <a:gd name="connsiteX1" fmla="*/ 1688181 w 2846484"/>
              <a:gd name="connsiteY1" fmla="*/ 11816 h 3041800"/>
              <a:gd name="connsiteX2" fmla="*/ 2846484 w 2846484"/>
              <a:gd name="connsiteY2" fmla="*/ 1520299 h 3041800"/>
              <a:gd name="connsiteX3" fmla="*/ 1688181 w 2846484"/>
              <a:gd name="connsiteY3" fmla="*/ 3028781 h 3041800"/>
              <a:gd name="connsiteX4" fmla="*/ 3158 w 2846484"/>
              <a:gd name="connsiteY4" fmla="*/ 3041800 h 3041800"/>
              <a:gd name="connsiteX5" fmla="*/ 8 w 2846484"/>
              <a:gd name="connsiteY5" fmla="*/ 1555223 h 3041800"/>
              <a:gd name="connsiteX6" fmla="*/ 192129 w 2846484"/>
              <a:gd name="connsiteY6" fmla="*/ 0 h 3041800"/>
              <a:gd name="connsiteX0" fmla="*/ 188993 w 2843348"/>
              <a:gd name="connsiteY0" fmla="*/ 0 h 3041800"/>
              <a:gd name="connsiteX1" fmla="*/ 1685045 w 2843348"/>
              <a:gd name="connsiteY1" fmla="*/ 11816 h 3041800"/>
              <a:gd name="connsiteX2" fmla="*/ 2843348 w 2843348"/>
              <a:gd name="connsiteY2" fmla="*/ 1520299 h 3041800"/>
              <a:gd name="connsiteX3" fmla="*/ 1685045 w 2843348"/>
              <a:gd name="connsiteY3" fmla="*/ 3028781 h 3041800"/>
              <a:gd name="connsiteX4" fmla="*/ 22 w 2843348"/>
              <a:gd name="connsiteY4" fmla="*/ 3041800 h 3041800"/>
              <a:gd name="connsiteX5" fmla="*/ 176754 w 2843348"/>
              <a:gd name="connsiteY5" fmla="*/ 1525243 h 3041800"/>
              <a:gd name="connsiteX6" fmla="*/ 188993 w 2843348"/>
              <a:gd name="connsiteY6" fmla="*/ 0 h 3041800"/>
              <a:gd name="connsiteX0" fmla="*/ 12331 w 2666686"/>
              <a:gd name="connsiteY0" fmla="*/ 0 h 3028781"/>
              <a:gd name="connsiteX1" fmla="*/ 1508383 w 2666686"/>
              <a:gd name="connsiteY1" fmla="*/ 11816 h 3028781"/>
              <a:gd name="connsiteX2" fmla="*/ 2666686 w 2666686"/>
              <a:gd name="connsiteY2" fmla="*/ 1520299 h 3028781"/>
              <a:gd name="connsiteX3" fmla="*/ 1508383 w 2666686"/>
              <a:gd name="connsiteY3" fmla="*/ 3028781 h 3028781"/>
              <a:gd name="connsiteX4" fmla="*/ 18233 w 2666686"/>
              <a:gd name="connsiteY4" fmla="*/ 3026810 h 3028781"/>
              <a:gd name="connsiteX5" fmla="*/ 92 w 2666686"/>
              <a:gd name="connsiteY5" fmla="*/ 1525243 h 3028781"/>
              <a:gd name="connsiteX6" fmla="*/ 12331 w 2666686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40233 h 3028781"/>
              <a:gd name="connsiteX6" fmla="*/ 0 w 2654355"/>
              <a:gd name="connsiteY6" fmla="*/ 0 h 3028781"/>
              <a:gd name="connsiteX0" fmla="*/ 12330 w 2666685"/>
              <a:gd name="connsiteY0" fmla="*/ 0 h 3028781"/>
              <a:gd name="connsiteX1" fmla="*/ 1508382 w 2666685"/>
              <a:gd name="connsiteY1" fmla="*/ 11816 h 3028781"/>
              <a:gd name="connsiteX2" fmla="*/ 2666685 w 2666685"/>
              <a:gd name="connsiteY2" fmla="*/ 1520299 h 3028781"/>
              <a:gd name="connsiteX3" fmla="*/ 1508382 w 2666685"/>
              <a:gd name="connsiteY3" fmla="*/ 3028781 h 3028781"/>
              <a:gd name="connsiteX4" fmla="*/ 18232 w 2666685"/>
              <a:gd name="connsiteY4" fmla="*/ 3026810 h 3028781"/>
              <a:gd name="connsiteX5" fmla="*/ 91 w 2666685"/>
              <a:gd name="connsiteY5" fmla="*/ 1570213 h 3028781"/>
              <a:gd name="connsiteX6" fmla="*/ 12330 w 266668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85203 h 3028781"/>
              <a:gd name="connsiteX6" fmla="*/ 0 w 265435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2751 w 2654355"/>
              <a:gd name="connsiteY5" fmla="*/ 1600193 h 3028781"/>
              <a:gd name="connsiteX6" fmla="*/ 0 w 2654355"/>
              <a:gd name="connsiteY6" fmla="*/ 0 h 302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355" h="3028781">
                <a:moveTo>
                  <a:pt x="0" y="0"/>
                </a:moveTo>
                <a:lnTo>
                  <a:pt x="1496052" y="11816"/>
                </a:lnTo>
                <a:lnTo>
                  <a:pt x="2654355" y="1520299"/>
                </a:lnTo>
                <a:lnTo>
                  <a:pt x="1496052" y="3028781"/>
                </a:lnTo>
                <a:lnTo>
                  <a:pt x="5902" y="3026810"/>
                </a:lnTo>
                <a:cubicBezTo>
                  <a:pt x="3638" y="2530410"/>
                  <a:pt x="5015" y="2096593"/>
                  <a:pt x="2751" y="1600193"/>
                </a:cubicBezTo>
                <a:cubicBezTo>
                  <a:pt x="1355" y="1086782"/>
                  <a:pt x="1396" y="51341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FD0AEC7B-985F-6448-8818-5895694BD942}"/>
              </a:ext>
            </a:extLst>
          </p:cNvPr>
          <p:cNvSpPr/>
          <p:nvPr userDrawn="1"/>
        </p:nvSpPr>
        <p:spPr>
          <a:xfrm>
            <a:off x="6946890" y="2452467"/>
            <a:ext cx="3440373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D41E7FBE-9645-BB4E-A324-CA47C6020832}"/>
              </a:ext>
            </a:extLst>
          </p:cNvPr>
          <p:cNvSpPr/>
          <p:nvPr userDrawn="1"/>
        </p:nvSpPr>
        <p:spPr>
          <a:xfrm>
            <a:off x="4275127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6995EF37-BFAA-254C-9ACB-23A98C76E300}"/>
              </a:ext>
            </a:extLst>
          </p:cNvPr>
          <p:cNvSpPr/>
          <p:nvPr userDrawn="1"/>
        </p:nvSpPr>
        <p:spPr>
          <a:xfrm>
            <a:off x="9297812" y="2452467"/>
            <a:ext cx="2902415" cy="302181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89329 w 3719580"/>
              <a:gd name="connsiteY1" fmla="*/ 19665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69665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2561277"/>
              <a:gd name="connsiteY0" fmla="*/ 0 h 3016965"/>
              <a:gd name="connsiteX1" fmla="*/ 2069665 w 2561277"/>
              <a:gd name="connsiteY1" fmla="*/ 0 h 3016965"/>
              <a:gd name="connsiteX2" fmla="*/ 2057928 w 2561277"/>
              <a:gd name="connsiteY2" fmla="*/ 1429825 h 3016965"/>
              <a:gd name="connsiteX3" fmla="*/ 2561277 w 2561277"/>
              <a:gd name="connsiteY3" fmla="*/ 3016965 h 3016965"/>
              <a:gd name="connsiteX4" fmla="*/ 0 w 2561277"/>
              <a:gd name="connsiteY4" fmla="*/ 3016965 h 3016965"/>
              <a:gd name="connsiteX5" fmla="*/ 1158303 w 2561277"/>
              <a:gd name="connsiteY5" fmla="*/ 1508483 h 3016965"/>
              <a:gd name="connsiteX6" fmla="*/ 0 w 2561277"/>
              <a:gd name="connsiteY6" fmla="*/ 0 h 3016965"/>
              <a:gd name="connsiteX0" fmla="*/ 0 w 2089329"/>
              <a:gd name="connsiteY0" fmla="*/ 0 h 3016965"/>
              <a:gd name="connsiteX1" fmla="*/ 2069665 w 2089329"/>
              <a:gd name="connsiteY1" fmla="*/ 0 h 3016965"/>
              <a:gd name="connsiteX2" fmla="*/ 2057928 w 2089329"/>
              <a:gd name="connsiteY2" fmla="*/ 1429825 h 3016965"/>
              <a:gd name="connsiteX3" fmla="*/ 2089329 w 2089329"/>
              <a:gd name="connsiteY3" fmla="*/ 3016965 h 3016965"/>
              <a:gd name="connsiteX4" fmla="*/ 0 w 2089329"/>
              <a:gd name="connsiteY4" fmla="*/ 3016965 h 3016965"/>
              <a:gd name="connsiteX5" fmla="*/ 1158303 w 2089329"/>
              <a:gd name="connsiteY5" fmla="*/ 1508483 h 3016965"/>
              <a:gd name="connsiteX6" fmla="*/ 0 w 2089329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710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60754 w 2069665"/>
              <a:gd name="connsiteY3" fmla="*/ 3013790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057928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375980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9408"/>
              <a:gd name="connsiteY0" fmla="*/ 0 h 3020140"/>
              <a:gd name="connsiteX1" fmla="*/ 2387717 w 2389408"/>
              <a:gd name="connsiteY1" fmla="*/ 13253 h 3020140"/>
              <a:gd name="connsiteX2" fmla="*/ 2375980 w 2389408"/>
              <a:gd name="connsiteY2" fmla="*/ 1429825 h 3020140"/>
              <a:gd name="connsiteX3" fmla="*/ 2388883 w 2389408"/>
              <a:gd name="connsiteY3" fmla="*/ 3020140 h 3020140"/>
              <a:gd name="connsiteX4" fmla="*/ 0 w 2389408"/>
              <a:gd name="connsiteY4" fmla="*/ 3016965 h 3020140"/>
              <a:gd name="connsiteX5" fmla="*/ 1158303 w 2389408"/>
              <a:gd name="connsiteY5" fmla="*/ 1508483 h 3020140"/>
              <a:gd name="connsiteX6" fmla="*/ 0 w 2389408"/>
              <a:gd name="connsiteY6" fmla="*/ 0 h 3020140"/>
              <a:gd name="connsiteX0" fmla="*/ 0 w 2402941"/>
              <a:gd name="connsiteY0" fmla="*/ 0 h 3020140"/>
              <a:gd name="connsiteX1" fmla="*/ 2387717 w 2402941"/>
              <a:gd name="connsiteY1" fmla="*/ 13253 h 3020140"/>
              <a:gd name="connsiteX2" fmla="*/ 2402484 w 2402941"/>
              <a:gd name="connsiteY2" fmla="*/ 1443077 h 3020140"/>
              <a:gd name="connsiteX3" fmla="*/ 2388883 w 2402941"/>
              <a:gd name="connsiteY3" fmla="*/ 3020140 h 3020140"/>
              <a:gd name="connsiteX4" fmla="*/ 0 w 2402941"/>
              <a:gd name="connsiteY4" fmla="*/ 3016965 h 3020140"/>
              <a:gd name="connsiteX5" fmla="*/ 1158303 w 2402941"/>
              <a:gd name="connsiteY5" fmla="*/ 1508483 h 3020140"/>
              <a:gd name="connsiteX6" fmla="*/ 0 w 2402941"/>
              <a:gd name="connsiteY6" fmla="*/ 0 h 3020140"/>
              <a:gd name="connsiteX0" fmla="*/ 0 w 2391441"/>
              <a:gd name="connsiteY0" fmla="*/ 0 h 3020140"/>
              <a:gd name="connsiteX1" fmla="*/ 2387717 w 2391441"/>
              <a:gd name="connsiteY1" fmla="*/ 132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3728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8972 h 3029112"/>
              <a:gd name="connsiteX1" fmla="*/ 2390892 w 2391441"/>
              <a:gd name="connsiteY1" fmla="*/ 0 h 3029112"/>
              <a:gd name="connsiteX2" fmla="*/ 2389232 w 2391441"/>
              <a:gd name="connsiteY2" fmla="*/ 1452049 h 3029112"/>
              <a:gd name="connsiteX3" fmla="*/ 2388883 w 2391441"/>
              <a:gd name="connsiteY3" fmla="*/ 3029112 h 3029112"/>
              <a:gd name="connsiteX4" fmla="*/ 0 w 2391441"/>
              <a:gd name="connsiteY4" fmla="*/ 3025937 h 3029112"/>
              <a:gd name="connsiteX5" fmla="*/ 1158303 w 2391441"/>
              <a:gd name="connsiteY5" fmla="*/ 1517455 h 3029112"/>
              <a:gd name="connsiteX6" fmla="*/ 0 w 2391441"/>
              <a:gd name="connsiteY6" fmla="*/ 8972 h 3029112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3477"/>
              <a:gd name="connsiteY0" fmla="*/ 0 h 3016965"/>
              <a:gd name="connsiteX1" fmla="*/ 2390892 w 2393477"/>
              <a:gd name="connsiteY1" fmla="*/ 553 h 3016965"/>
              <a:gd name="connsiteX2" fmla="*/ 2389232 w 2393477"/>
              <a:gd name="connsiteY2" fmla="*/ 1443077 h 3016965"/>
              <a:gd name="connsiteX3" fmla="*/ 2392058 w 2393477"/>
              <a:gd name="connsiteY3" fmla="*/ 3013790 h 3016965"/>
              <a:gd name="connsiteX4" fmla="*/ 0 w 2393477"/>
              <a:gd name="connsiteY4" fmla="*/ 3016965 h 3016965"/>
              <a:gd name="connsiteX5" fmla="*/ 1158303 w 2393477"/>
              <a:gd name="connsiteY5" fmla="*/ 1508483 h 3016965"/>
              <a:gd name="connsiteX6" fmla="*/ 0 w 2393477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389232 w 2570774"/>
              <a:gd name="connsiteY2" fmla="*/ 144307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84589"/>
              <a:gd name="connsiteY0" fmla="*/ 0 h 3016965"/>
              <a:gd name="connsiteX1" fmla="*/ 2570774 w 2584589"/>
              <a:gd name="connsiteY1" fmla="*/ 553 h 3016965"/>
              <a:gd name="connsiteX2" fmla="*/ 2584104 w 2584589"/>
              <a:gd name="connsiteY2" fmla="*/ 1473057 h 3016965"/>
              <a:gd name="connsiteX3" fmla="*/ 2556949 w 2584589"/>
              <a:gd name="connsiteY3" fmla="*/ 3013790 h 3016965"/>
              <a:gd name="connsiteX4" fmla="*/ 0 w 2584589"/>
              <a:gd name="connsiteY4" fmla="*/ 3016965 h 3016965"/>
              <a:gd name="connsiteX5" fmla="*/ 1158303 w 2584589"/>
              <a:gd name="connsiteY5" fmla="*/ 1508483 h 3016965"/>
              <a:gd name="connsiteX6" fmla="*/ 0 w 2584589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69113 w 2570774"/>
              <a:gd name="connsiteY2" fmla="*/ 147305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569113 w 2891616"/>
              <a:gd name="connsiteY2" fmla="*/ 1473057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889955 w 2891616"/>
              <a:gd name="connsiteY2" fmla="*/ 1481078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902415"/>
              <a:gd name="connsiteY0" fmla="*/ 0 h 3021811"/>
              <a:gd name="connsiteX1" fmla="*/ 2891616 w 2902415"/>
              <a:gd name="connsiteY1" fmla="*/ 553 h 3021811"/>
              <a:gd name="connsiteX2" fmla="*/ 2889955 w 2902415"/>
              <a:gd name="connsiteY2" fmla="*/ 1481078 h 3021811"/>
              <a:gd name="connsiteX3" fmla="*/ 2901854 w 2902415"/>
              <a:gd name="connsiteY3" fmla="*/ 3021811 h 3021811"/>
              <a:gd name="connsiteX4" fmla="*/ 0 w 2902415"/>
              <a:gd name="connsiteY4" fmla="*/ 3016965 h 3021811"/>
              <a:gd name="connsiteX5" fmla="*/ 1158303 w 2902415"/>
              <a:gd name="connsiteY5" fmla="*/ 1508483 h 3021811"/>
              <a:gd name="connsiteX6" fmla="*/ 0 w 2902415"/>
              <a:gd name="connsiteY6" fmla="*/ 0 h 302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2415" h="3021811">
                <a:moveTo>
                  <a:pt x="0" y="0"/>
                </a:moveTo>
                <a:lnTo>
                  <a:pt x="2891616" y="553"/>
                </a:lnTo>
                <a:cubicBezTo>
                  <a:pt x="2887704" y="477161"/>
                  <a:pt x="2893867" y="1004470"/>
                  <a:pt x="2889955" y="1481078"/>
                </a:cubicBezTo>
                <a:cubicBezTo>
                  <a:pt x="2893014" y="2011183"/>
                  <a:pt x="2905145" y="2491706"/>
                  <a:pt x="2901854" y="3021811"/>
                </a:cubicBezTo>
                <a:lnTo>
                  <a:pt x="0" y="3016965"/>
                </a:lnTo>
                <a:lnTo>
                  <a:pt x="1158303" y="15084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E16AAAAB-8308-CA42-ADC0-EBB50375C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47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2A75E22-2FC5-8A4E-8A67-E2B672E832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0916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CAE347DE-D8C3-FF43-A4B5-28CC1E19FE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2238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12EEDEAF-8E1E-A546-96B3-25AE5CB286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1269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69231D6D-C7C1-934A-BB8A-E6FD3CAF5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46685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A8EA22-D0AF-DF4C-A3CC-5A3BAE54F0E2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A1A2FD-C156-124F-856B-2FAD8531E133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0DB148-9B6F-6A4F-B921-5874FA6A3AC1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07E4C4-F3F5-5048-B579-962A9B7A2541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2BC469-1544-764E-B324-BC864717C27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26CC9E-555C-D44B-ABDA-6C43E650D42A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45D792-B8FD-C447-999B-F33DF64A2295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5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5" grpId="0" animBg="1"/>
      <p:bldP spid="36" grpId="0" animBg="1"/>
      <p:bldP spid="37" grpId="0" animBg="1"/>
      <p:bldP spid="38" grpId="0" animBg="1"/>
      <p:bldP spid="3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274B605-770C-C548-9B37-44389FCD96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793" y="1526891"/>
            <a:ext cx="4356412" cy="435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697FD-4FA4-C145-B1D6-670A1BDA7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07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CE5563-7382-2941-8570-4C802108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3011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02C222D-DF32-E143-92A3-E537BFA118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07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E3F54D9-5992-5E42-A5F3-D4AA9BA34E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3011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96E9D407-E17A-F94C-ADCD-6ACF03E81E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7420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CDAA574-51C4-AE4A-BB27-FD558BD0F5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74203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2739A7C9-8ECB-784B-8F85-8F3112149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420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75310737-F8D3-DF46-8BAE-FE79AEAE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4203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237612EC-04ED-E24A-8952-51FE00E5D1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19037" y="5641168"/>
            <a:ext cx="3939114" cy="4159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0119C26-92AA-7746-A248-275F3CE9F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6203" y="61272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B0C86-5834-EF42-AF76-6B4A81B5F87A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8441D9-25B8-0640-90D4-3902045D2AB8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5D53CF-F69F-F340-9A1F-3FDB65F70BF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F2F394-6F5D-094C-94E8-93F6A60B55BA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8CB124-E319-D14E-9193-A948D1719436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FA467C-65E6-6648-B309-E09AEA295B3C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81D10D-62F2-D24A-9B86-63857709B8B2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23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994B9-05F8-0D44-8748-D9246E1488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7487" y="990143"/>
            <a:ext cx="3064510" cy="521208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766BC065-795E-F34A-A6A6-9AD908FABD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68813" y="1829295"/>
            <a:ext cx="1974850" cy="3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49C684-BC3E-7746-B9D9-5A3EE6D4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02575"/>
            <a:ext cx="874394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9588ED-7CE0-A846-8D88-F21BF35851B0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B9CC53-BC11-604B-9F85-ACD3B2720AF9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A1981F-A27A-0147-9655-1E7C661E3E3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F20ECF-81EF-9C41-925C-5E41C294341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A59A42-4A4E-B34D-BF04-08C10C0E838B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F96BFE-7577-9145-B2B6-996DE8C6572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F985A8-B966-A042-B727-B27E0C14F889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3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B83758F-E961-A546-89AC-72FFF850F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1871" y="1458766"/>
            <a:ext cx="2571120" cy="4372928"/>
          </a:xfrm>
          <a:prstGeom prst="rect">
            <a:avLst/>
          </a:prstGeom>
        </p:spPr>
      </p:pic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A3D75364-26E5-DE4E-A87B-6C230B8738B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85682" y="2171701"/>
            <a:ext cx="1651987" cy="2936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49C684-BC3E-7746-B9D9-5A3EE6D4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02575"/>
            <a:ext cx="566332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9588ED-7CE0-A846-8D88-F21BF35851B0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B9CC53-BC11-604B-9F85-ACD3B2720AF9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A1981F-A27A-0147-9655-1E7C661E3E3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F20ECF-81EF-9C41-925C-5E41C294341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A59A42-4A4E-B34D-BF04-08C10C0E838B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F96BFE-7577-9145-B2B6-996DE8C6572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F985A8-B966-A042-B727-B27E0C14F889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6FD2B-4F3A-BF4E-9171-355F07B825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8790" y="1458766"/>
            <a:ext cx="2571120" cy="4372928"/>
          </a:xfrm>
          <a:prstGeom prst="rect">
            <a:avLst/>
          </a:prstGeom>
        </p:spPr>
      </p:pic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20AD4686-40A3-644A-ACD7-7C2F800B18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15790" y="2172559"/>
            <a:ext cx="1656920" cy="2935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994B9-05F8-0D44-8748-D9246E1488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4434" y="969107"/>
            <a:ext cx="3064510" cy="521208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766BC065-795E-F34A-A6A6-9AD908FABD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35760" y="1808259"/>
            <a:ext cx="1974850" cy="35036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</p:spTree>
    <p:extLst>
      <p:ext uri="{BB962C8B-B14F-4D97-AF65-F5344CB8AC3E}">
        <p14:creationId xmlns:p14="http://schemas.microsoft.com/office/powerpoint/2010/main" val="390481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A0CFBC-A4D0-5B47-ADF1-AFAD4D4BFD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99525" y="1676400"/>
            <a:ext cx="2895600" cy="387032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77470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19513-F96D-9B40-9C34-3E4D37F17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6320" y="1125443"/>
            <a:ext cx="3402129" cy="49807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74FACDB-E953-F744-86EB-000D9010C46C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0AC74F-00F5-FD43-9955-020FD1A2F700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F5B219-C451-014C-9312-7982607C3B4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533D60-6DEA-EE43-927E-DF4C9C68C3AA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50E00F-73A5-4A4C-81EA-46CAD31B5B7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5F5F0C-517D-8A4E-A3C2-2800A14B3B4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9211D9-A9F4-AF45-948C-6A9BBB6F65B4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3BF3B9-9B60-3848-8EE5-4ABF18A12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A1CBBD-5D56-7746-AB30-6A454237BD37}"/>
              </a:ext>
            </a:extLst>
          </p:cNvPr>
          <p:cNvSpPr/>
          <p:nvPr userDrawn="1"/>
        </p:nvSpPr>
        <p:spPr>
          <a:xfrm>
            <a:off x="1" y="4867006"/>
            <a:ext cx="12192000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A9637-C2E6-7F4B-BB24-CFF8A9315168}"/>
              </a:ext>
            </a:extLst>
          </p:cNvPr>
          <p:cNvSpPr txBox="1"/>
          <p:nvPr userDrawn="1"/>
        </p:nvSpPr>
        <p:spPr>
          <a:xfrm>
            <a:off x="2930717" y="4967419"/>
            <a:ext cx="746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7000">
                <a:solidFill>
                  <a:schemeClr val="bg1"/>
                </a:solidFill>
                <a:latin typeface="+mj-lt"/>
                <a:ea typeface="Encode Sans Compressed" charset="0"/>
                <a:cs typeface="Encode Sans Compressed" charset="0"/>
              </a:rPr>
              <a:t>WELCOME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07837B-7302-2440-9279-19FC5683F53D}"/>
              </a:ext>
            </a:extLst>
          </p:cNvPr>
          <p:cNvSpPr/>
          <p:nvPr userDrawn="1"/>
        </p:nvSpPr>
        <p:spPr>
          <a:xfrm>
            <a:off x="0" y="2288860"/>
            <a:ext cx="12192000" cy="24930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4CF5AC-45EE-E647-AE27-98631B7C92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8" y="2514600"/>
            <a:ext cx="6536986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60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7179470-28BB-DC43-8CC0-3FE3876A457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321228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A8E59C-635A-CF47-B54C-A542201FD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4448" y="1712472"/>
            <a:ext cx="2762107" cy="4043724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6383A82-13A7-174A-8793-F36846F88649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616672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360156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FACDB-E953-F744-86EB-000D9010C46C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0AC74F-00F5-FD43-9955-020FD1A2F700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F5B219-C451-014C-9312-7982607C3B4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533D60-6DEA-EE43-927E-DF4C9C68C3AA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50E00F-73A5-4A4C-81EA-46CAD31B5B7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5F5F0C-517D-8A4E-A3C2-2800A14B3B4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9211D9-A9F4-AF45-948C-6A9BBB6F65B4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A0CFBC-A4D0-5B47-ADF1-AFAD4D4BFD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0860" y="2023110"/>
            <a:ext cx="2571750" cy="340613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882E9B-7D79-F344-8C1F-434862EF56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9892" y="1712472"/>
            <a:ext cx="2762107" cy="4043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19513-F96D-9B40-9C34-3E4D37F17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6537" y="1526832"/>
            <a:ext cx="2998032" cy="43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52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5CA6-09E8-874B-9C3F-E8BAB476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2A8AE-B78F-0149-BAE1-54C44155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55367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1130C-3F4C-E948-800E-D796A8106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279"/>
          <a:stretch/>
        </p:blipFill>
        <p:spPr>
          <a:xfrm>
            <a:off x="5659309" y="1437304"/>
            <a:ext cx="6532691" cy="4704080"/>
          </a:xfrm>
          <a:prstGeom prst="rect">
            <a:avLst/>
          </a:prstGeom>
        </p:spPr>
      </p:pic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69B07A65-7483-2441-80CD-75BA93591D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67525" y="2037265"/>
            <a:ext cx="5045075" cy="3171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Desktop screenshot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9B3997-1BC7-FD44-8019-25E8B7F6FD10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87B310-8111-0644-A3CC-7C3A6412A44F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FE858C-4594-154D-A200-E8AE53098CF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48A9ED-508A-F745-8DE0-2D8B994E734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EADA3-F392-3B43-92C2-6CE90B499B3B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9B6803-1524-224A-B426-9D3E4DA10711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D40597-C0E2-D147-A2F1-7BED61C23E4B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40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A17C-BFFD-1548-ADDC-EEA5233D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29964-E1E4-1D4C-9EA0-FCC5C696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14450"/>
            <a:ext cx="11218485" cy="17935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9B2935D-E81D-034F-9E1F-7FE1857DEF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813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4D9C00C-F97E-F540-8A2B-3AF3014051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42470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82D0FB5-DE23-FF44-A03B-CFBBCF7248B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66127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8B4E20A-42C6-EC4B-A3D7-B11F23A547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89784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A87876E-8EE7-0047-BEF7-861FF4D3FE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13441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8473790-C377-9D4C-ACC8-6BC651DE17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137098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6F8F17E-9C4D-6348-822A-C525907C9D2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8813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437E790-D661-B341-8695-BE14DE32AE2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442470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90787020-5B4A-4448-B4AD-41F33EEA3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66127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A87E8B1-8457-3E4B-BE3C-4EE5EAC856E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89784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E3A095A-E06E-8E47-AA7E-770D39175C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13441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4D1153B-29F9-B34C-A6B2-207E1D3ED0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137098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4AB5D60-8563-EC49-992C-8381FC5E68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8813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6F4A0C5C-886F-064E-AE9D-D35FB45852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442470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D02C5DD0-775E-6B44-8336-A2642B3DA9A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66127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C938D08-5793-6C46-AEE0-2BEE8647D74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9784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6EDB9AB-9F40-A941-A706-5B8D2387637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13441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1087F4-9F69-3E47-BC88-11187A6A859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137098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1F8684-C6FD-774A-A71D-AB2787D230BF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4A7FA5-1267-8A47-9B8E-9C2DDEAEDC33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182836-5198-794B-900F-5DDBB50E8F7C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1E4D6C-7FC4-5D42-BCDE-A98B5294DCC7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93F79D-CE76-3348-9444-D5991D66D27E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DD9073-6C42-3F47-B857-7E28F72FE128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A891AF-6B43-1743-9E9A-FD738A65A12A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814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4FE77-1346-F649-B168-971F91AD34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022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F3647-BAD9-E449-8F05-C998CF0BD6F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813" y="13171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D8438D-7737-A64F-9A7F-DB969F28A139}"/>
              </a:ext>
            </a:extLst>
          </p:cNvPr>
          <p:cNvCxnSpPr>
            <a:cxnSpLocks/>
          </p:cNvCxnSpPr>
          <p:nvPr userDrawn="1"/>
        </p:nvCxnSpPr>
        <p:spPr>
          <a:xfrm>
            <a:off x="4248456" y="13171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5C2DE365-6812-324D-B3B6-49E2D3BB69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72938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4AD08782-AD72-9F42-BC61-9844B34ACB7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26854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66223F0-DFFE-1942-9E24-801409463F6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9022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54220A6-681F-A845-85C6-931D4694454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772938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8E77EBBE-3B86-0147-9D0B-D449170044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026854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108DBD78-D4AD-5848-931B-33B8417AE7D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9022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DC6A070D-786E-0643-8134-5D1C89DCB99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772938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82EC8F39-3E9B-464E-912A-F9F58CD4C90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026854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D899002D-3015-CA47-9978-E3AE35FEA8D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9022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ADF90560-C853-D14F-A394-1ED9E95AB53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813" y="37066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93" name="Picture Placeholder 2">
            <a:extLst>
              <a:ext uri="{FF2B5EF4-FFF2-40B4-BE49-F238E27FC236}">
                <a16:creationId xmlns:a16="http://schemas.microsoft.com/office/drawing/2014/main" id="{4883A4C1-5132-714C-9A1C-430C8FD99EB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772938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4" name="Picture Placeholder 2">
            <a:extLst>
              <a:ext uri="{FF2B5EF4-FFF2-40B4-BE49-F238E27FC236}">
                <a16:creationId xmlns:a16="http://schemas.microsoft.com/office/drawing/2014/main" id="{C6741EA7-A971-CC42-85B4-D99FE77FBCD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026854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732F87BF-0BF7-984C-8018-0A632353BF6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19022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A79E53C1-7B6D-B749-ADC6-CC5E54186A4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772938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4C2A85FE-7092-374A-B051-F88D7BD347C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026854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43955549-277B-F741-9866-9522E7F2489C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519022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9" name="Picture Placeholder 2">
            <a:extLst>
              <a:ext uri="{FF2B5EF4-FFF2-40B4-BE49-F238E27FC236}">
                <a16:creationId xmlns:a16="http://schemas.microsoft.com/office/drawing/2014/main" id="{11E06266-373F-F943-A5C5-700AB6470507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72938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0" name="Picture Placeholder 2">
            <a:extLst>
              <a:ext uri="{FF2B5EF4-FFF2-40B4-BE49-F238E27FC236}">
                <a16:creationId xmlns:a16="http://schemas.microsoft.com/office/drawing/2014/main" id="{999EF6FD-4FDE-E345-AE55-3771544075E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026854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2" name="Picture Placeholder 2">
            <a:extLst>
              <a:ext uri="{FF2B5EF4-FFF2-40B4-BE49-F238E27FC236}">
                <a16:creationId xmlns:a16="http://schemas.microsoft.com/office/drawing/2014/main" id="{200E116F-47E9-8C49-9B02-B04532F427A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352295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F0CD8DC8-6D93-824A-8CE5-2033160BB2F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11919" y="1337331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2DA0083-482F-A34B-BE4D-B542C174E8EC}"/>
              </a:ext>
            </a:extLst>
          </p:cNvPr>
          <p:cNvCxnSpPr>
            <a:cxnSpLocks/>
          </p:cNvCxnSpPr>
          <p:nvPr userDrawn="1"/>
        </p:nvCxnSpPr>
        <p:spPr>
          <a:xfrm>
            <a:off x="8081724" y="13171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Picture Placeholder 2">
            <a:extLst>
              <a:ext uri="{FF2B5EF4-FFF2-40B4-BE49-F238E27FC236}">
                <a16:creationId xmlns:a16="http://schemas.microsoft.com/office/drawing/2014/main" id="{CB6969CA-A642-B841-8D9F-8D1707A514D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606211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6" name="Picture Placeholder 2">
            <a:extLst>
              <a:ext uri="{FF2B5EF4-FFF2-40B4-BE49-F238E27FC236}">
                <a16:creationId xmlns:a16="http://schemas.microsoft.com/office/drawing/2014/main" id="{A98C8544-B37E-EB47-B55F-9CE2AB796FE2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860127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104B43B4-67DB-A44C-BDF8-459BFA646B4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352295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8" name="Picture Placeholder 2">
            <a:extLst>
              <a:ext uri="{FF2B5EF4-FFF2-40B4-BE49-F238E27FC236}">
                <a16:creationId xmlns:a16="http://schemas.microsoft.com/office/drawing/2014/main" id="{BED4D94E-1B1D-D845-970E-6C66898DA831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5606211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9" name="Picture Placeholder 2">
            <a:extLst>
              <a:ext uri="{FF2B5EF4-FFF2-40B4-BE49-F238E27FC236}">
                <a16:creationId xmlns:a16="http://schemas.microsoft.com/office/drawing/2014/main" id="{7F80AD1D-2663-AF48-8B39-EF36DC8C6BA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860127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4437C132-D7C1-1E41-BAA1-24952E3201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352295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DB3BB700-F2B2-F745-80B2-0E40F3D2698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606211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01FE833A-0AD3-174B-A18B-E438210D15DC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6860127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338A030D-6E0E-D145-A438-959CFC1074D5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2295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D8CF47C5-3FAF-F348-A16B-D3ECD836870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52086" y="37066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15" name="Picture Placeholder 2">
            <a:extLst>
              <a:ext uri="{FF2B5EF4-FFF2-40B4-BE49-F238E27FC236}">
                <a16:creationId xmlns:a16="http://schemas.microsoft.com/office/drawing/2014/main" id="{6183BF18-A042-A74A-9AAA-163711D4907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606211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6" name="Picture Placeholder 2">
            <a:extLst>
              <a:ext uri="{FF2B5EF4-FFF2-40B4-BE49-F238E27FC236}">
                <a16:creationId xmlns:a16="http://schemas.microsoft.com/office/drawing/2014/main" id="{B01B0962-52E1-5C40-BB50-C18DE05E6861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860127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7" name="Picture Placeholder 2">
            <a:extLst>
              <a:ext uri="{FF2B5EF4-FFF2-40B4-BE49-F238E27FC236}">
                <a16:creationId xmlns:a16="http://schemas.microsoft.com/office/drawing/2014/main" id="{A2493B4C-4DC4-1244-AB38-1AF7C48E7C4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4352295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8" name="Picture Placeholder 2">
            <a:extLst>
              <a:ext uri="{FF2B5EF4-FFF2-40B4-BE49-F238E27FC236}">
                <a16:creationId xmlns:a16="http://schemas.microsoft.com/office/drawing/2014/main" id="{DE4665CD-8B4A-3B40-8E98-D358E70EA8B8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5606211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6537C1D3-8268-D144-9C88-E7862947AC37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860127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0" name="Picture Placeholder 2">
            <a:extLst>
              <a:ext uri="{FF2B5EF4-FFF2-40B4-BE49-F238E27FC236}">
                <a16:creationId xmlns:a16="http://schemas.microsoft.com/office/drawing/2014/main" id="{35ECD0AB-44E9-324B-876E-E38F4D48468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4352295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1" name="Picture Placeholder 2">
            <a:extLst>
              <a:ext uri="{FF2B5EF4-FFF2-40B4-BE49-F238E27FC236}">
                <a16:creationId xmlns:a16="http://schemas.microsoft.com/office/drawing/2014/main" id="{5CE04EB3-61AD-DB44-A37C-342394266DA4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5606211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95773C99-D58A-BF44-BCFE-46C33246D4C2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860127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4" name="Picture Placeholder 2">
            <a:extLst>
              <a:ext uri="{FF2B5EF4-FFF2-40B4-BE49-F238E27FC236}">
                <a16:creationId xmlns:a16="http://schemas.microsoft.com/office/drawing/2014/main" id="{A0A0197F-540A-144A-BA04-4D17843F3EC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8192645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5" name="Text Placeholder 3">
            <a:extLst>
              <a:ext uri="{FF2B5EF4-FFF2-40B4-BE49-F238E27FC236}">
                <a16:creationId xmlns:a16="http://schemas.microsoft.com/office/drawing/2014/main" id="{A1E3C043-9B2D-FF4C-9A4A-E7555E93DD5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192436" y="13171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26" name="Picture Placeholder 2">
            <a:extLst>
              <a:ext uri="{FF2B5EF4-FFF2-40B4-BE49-F238E27FC236}">
                <a16:creationId xmlns:a16="http://schemas.microsoft.com/office/drawing/2014/main" id="{B84DA0CE-F375-3F48-BC4C-8A4D088D11BC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446561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7" name="Picture Placeholder 2">
            <a:extLst>
              <a:ext uri="{FF2B5EF4-FFF2-40B4-BE49-F238E27FC236}">
                <a16:creationId xmlns:a16="http://schemas.microsoft.com/office/drawing/2014/main" id="{78C4E89D-F0A1-8C4A-B693-554EA1C8464A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700477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id="{154D9D77-4CBB-A144-9747-2E2E307FF86C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8192645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9" name="Picture Placeholder 2">
            <a:extLst>
              <a:ext uri="{FF2B5EF4-FFF2-40B4-BE49-F238E27FC236}">
                <a16:creationId xmlns:a16="http://schemas.microsoft.com/office/drawing/2014/main" id="{0B38E262-5B5F-664A-901B-CD0F9B0C99C0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9446561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0" name="Picture Placeholder 2">
            <a:extLst>
              <a:ext uri="{FF2B5EF4-FFF2-40B4-BE49-F238E27FC236}">
                <a16:creationId xmlns:a16="http://schemas.microsoft.com/office/drawing/2014/main" id="{FC1C37D8-368E-3A4C-8FE0-D0062B8106EB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0700477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1" name="Picture Placeholder 2">
            <a:extLst>
              <a:ext uri="{FF2B5EF4-FFF2-40B4-BE49-F238E27FC236}">
                <a16:creationId xmlns:a16="http://schemas.microsoft.com/office/drawing/2014/main" id="{C474542C-0FC4-DA4A-AA6A-2546F300622E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8192645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2" name="Picture Placeholder 2">
            <a:extLst>
              <a:ext uri="{FF2B5EF4-FFF2-40B4-BE49-F238E27FC236}">
                <a16:creationId xmlns:a16="http://schemas.microsoft.com/office/drawing/2014/main" id="{43A9A8F9-A56D-1C46-B2C1-47C285C1F13D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9446561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3" name="Picture Placeholder 2">
            <a:extLst>
              <a:ext uri="{FF2B5EF4-FFF2-40B4-BE49-F238E27FC236}">
                <a16:creationId xmlns:a16="http://schemas.microsoft.com/office/drawing/2014/main" id="{56D79D82-D975-DF41-9D49-1CB2768FBD24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0700477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4" name="Picture Placeholder 2">
            <a:extLst>
              <a:ext uri="{FF2B5EF4-FFF2-40B4-BE49-F238E27FC236}">
                <a16:creationId xmlns:a16="http://schemas.microsoft.com/office/drawing/2014/main" id="{05F7F68C-0997-0B4E-9865-6236935675F9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8192645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5" name="Text Placeholder 3">
            <a:extLst>
              <a:ext uri="{FF2B5EF4-FFF2-40B4-BE49-F238E27FC236}">
                <a16:creationId xmlns:a16="http://schemas.microsoft.com/office/drawing/2014/main" id="{196C785E-C420-5049-AC46-60F0F9BB370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192436" y="37066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E3B30CFB-89C9-0F48-A250-12D9055532C1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9446561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7" name="Picture Placeholder 2">
            <a:extLst>
              <a:ext uri="{FF2B5EF4-FFF2-40B4-BE49-F238E27FC236}">
                <a16:creationId xmlns:a16="http://schemas.microsoft.com/office/drawing/2014/main" id="{068DD8F2-DE74-E94D-985C-85D3F9A2F9A8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10700477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8" name="Picture Placeholder 2">
            <a:extLst>
              <a:ext uri="{FF2B5EF4-FFF2-40B4-BE49-F238E27FC236}">
                <a16:creationId xmlns:a16="http://schemas.microsoft.com/office/drawing/2014/main" id="{0A581740-E1AC-CD49-B54B-1A95E07797C5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8192645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9" name="Picture Placeholder 2">
            <a:extLst>
              <a:ext uri="{FF2B5EF4-FFF2-40B4-BE49-F238E27FC236}">
                <a16:creationId xmlns:a16="http://schemas.microsoft.com/office/drawing/2014/main" id="{9937C92E-3641-2047-B033-AB17D6B13465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9446561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0" name="Picture Placeholder 2">
            <a:extLst>
              <a:ext uri="{FF2B5EF4-FFF2-40B4-BE49-F238E27FC236}">
                <a16:creationId xmlns:a16="http://schemas.microsoft.com/office/drawing/2014/main" id="{24A6EC39-67C9-2C4F-B1F0-161367E422D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10700477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1" name="Picture Placeholder 2">
            <a:extLst>
              <a:ext uri="{FF2B5EF4-FFF2-40B4-BE49-F238E27FC236}">
                <a16:creationId xmlns:a16="http://schemas.microsoft.com/office/drawing/2014/main" id="{EA296EFB-F8A3-7549-BFE8-5E63245713A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8192645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2" name="Picture Placeholder 2">
            <a:extLst>
              <a:ext uri="{FF2B5EF4-FFF2-40B4-BE49-F238E27FC236}">
                <a16:creationId xmlns:a16="http://schemas.microsoft.com/office/drawing/2014/main" id="{F168DD4E-1545-6E4D-A746-8239906FE905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9446561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76ADD584-BC67-744A-8B52-2B3C3C93E8E0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10700477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D8C03E-5AA8-2848-92C1-50E3B8C57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16E3FE8-9C70-2147-B117-FBA520432301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018FA38-154F-7344-BBEC-FAAB69390CB6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6540B78-9FAC-9748-B43D-FE8CD123D66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6E6B7E0-8138-BC4E-B181-F08BD36FE11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0366A47-BE77-AF46-B379-CC1E0AD91549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B2E7643-D473-F347-B94D-02D25ACA0B5F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AE17FE-3E6A-0D43-AD6A-9F9160C87285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627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6847C1-2041-064C-84BB-66BC3B9E24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6862" y="1184275"/>
            <a:ext cx="7630435" cy="4646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4535877-0F76-784C-9B4A-720383E0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157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DC931-2A4D-E14D-9312-0008930BF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9736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280DF05-3DCE-E042-B050-04DDBDE132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107304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FB7B195-41E0-7445-B3D3-252F2753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54455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A36F6-48D3-AE40-BF8C-9A41094DF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0181" y="1974082"/>
            <a:ext cx="3087635" cy="3886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E1619BA6-F75C-E44F-83EC-7F93308A721A}"/>
              </a:ext>
            </a:extLst>
          </p:cNvPr>
          <p:cNvSpPr txBox="1">
            <a:spLocks/>
          </p:cNvSpPr>
          <p:nvPr userDrawn="1"/>
        </p:nvSpPr>
        <p:spPr>
          <a:xfrm>
            <a:off x="240181" y="392829"/>
            <a:ext cx="3087635" cy="1316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2363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E59C4-509D-254B-9950-694187E4D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r="10428"/>
          <a:stretch/>
        </p:blipFill>
        <p:spPr>
          <a:xfrm>
            <a:off x="0" y="0"/>
            <a:ext cx="3631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339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DEC8A-7A41-0541-BBA6-51BEBFD68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19" r="22467"/>
          <a:stretch/>
        </p:blipFill>
        <p:spPr>
          <a:xfrm>
            <a:off x="-1" y="0"/>
            <a:ext cx="3614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84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A0B6B-91AB-6E49-AE84-0CA39D419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89" r="21036" b="5023"/>
          <a:stretch/>
        </p:blipFill>
        <p:spPr>
          <a:xfrm>
            <a:off x="0" y="-1"/>
            <a:ext cx="363874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0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88F269-D8C2-FE49-9968-920080A13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11" t="82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8A4B9C-E8FD-6F4E-89AD-62754851DD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A1CBBD-5D56-7746-AB30-6A454237BD37}"/>
              </a:ext>
            </a:extLst>
          </p:cNvPr>
          <p:cNvSpPr/>
          <p:nvPr userDrawn="1"/>
        </p:nvSpPr>
        <p:spPr>
          <a:xfrm>
            <a:off x="1" y="4867006"/>
            <a:ext cx="12192000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A9637-C2E6-7F4B-BB24-CFF8A9315168}"/>
              </a:ext>
            </a:extLst>
          </p:cNvPr>
          <p:cNvSpPr txBox="1"/>
          <p:nvPr userDrawn="1"/>
        </p:nvSpPr>
        <p:spPr>
          <a:xfrm>
            <a:off x="2930717" y="4967419"/>
            <a:ext cx="746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7000">
                <a:solidFill>
                  <a:schemeClr val="bg1"/>
                </a:solidFill>
                <a:latin typeface="+mj-lt"/>
                <a:ea typeface="Encode Sans Compressed" charset="0"/>
                <a:cs typeface="Encode Sans Compressed" charset="0"/>
              </a:rPr>
              <a:t>WELCOME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07837B-7302-2440-9279-19FC5683F53D}"/>
              </a:ext>
            </a:extLst>
          </p:cNvPr>
          <p:cNvSpPr/>
          <p:nvPr userDrawn="1"/>
        </p:nvSpPr>
        <p:spPr>
          <a:xfrm>
            <a:off x="0" y="2288860"/>
            <a:ext cx="12192000" cy="24930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4CF5AC-45EE-E647-AE27-98631B7C92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8" y="2514600"/>
            <a:ext cx="6536986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733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005972-078C-B64D-8CC9-9C738D25112C}"/>
              </a:ext>
            </a:extLst>
          </p:cNvPr>
          <p:cNvSpPr txBox="1">
            <a:spLocks/>
          </p:cNvSpPr>
          <p:nvPr userDrawn="1"/>
        </p:nvSpPr>
        <p:spPr>
          <a:xfrm>
            <a:off x="3926541" y="1936166"/>
            <a:ext cx="6089329" cy="963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i="0" dirty="0">
                <a:solidFill>
                  <a:schemeClr val="bg1"/>
                </a:solidFill>
                <a:latin typeface="Arial Black" panose="020B0604020202020204" pitchFamily="34" charset="0"/>
                <a:ea typeface="Encode Sans Compressed" charset="0"/>
                <a:cs typeface="Arial Black" panose="020B0604020202020204" pitchFamily="34" charset="0"/>
              </a:rPr>
              <a:t>Questions?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3756916-C737-2742-A4BA-1AEE2117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541" y="2899442"/>
            <a:ext cx="7725228" cy="13255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06AEFB-B677-304A-ACDC-798608B8D610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D4C42F-741E-FE46-AED6-E6EB162A866B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C15BE2-D981-474D-9E3B-87E471CAA52E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E17A63-1E56-0B4F-84D6-4268596FB73E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74D791-7125-E74C-BE7C-24B01D2CF4B1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A671D0-AECC-0C48-842A-0845DF5A5350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9DFEB0-D2BE-0B4F-9EB9-E8013B6333BD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304E4A-B59F-7346-A76A-45922FE36C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694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6847C1-2041-064C-84BB-66BC3B9E24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6862" y="1418339"/>
            <a:ext cx="7630435" cy="4646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E7360F-7B55-DD49-A43C-5651E3ACE5BA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55E37E-8530-F740-8A1D-576755E6FB84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09179C-F9A5-B44A-B793-D727291FE9F3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40A2FC-E4E2-AD42-8635-967373D19C71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C79037-695E-8C41-8EEA-0EAFD4505279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59FA00-D5ED-DA43-9806-1BA921EF0CF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69DF923-2A68-9F40-AA99-EA892C76A4DA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7">
            <a:extLst>
              <a:ext uri="{FF2B5EF4-FFF2-40B4-BE49-F238E27FC236}">
                <a16:creationId xmlns:a16="http://schemas.microsoft.com/office/drawing/2014/main" id="{F4A172FE-0038-0D43-AB58-5A7F0801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62" y="374754"/>
            <a:ext cx="7630434" cy="764885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FD2D5B-9706-4341-AA35-316546B39810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485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DC931-2A4D-E14D-9312-0008930BF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9736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280DF05-3DCE-E042-B050-04DDBDE132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107304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3D3968-66A2-8240-993E-FF78B6741B63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54518C-F8DF-414A-80D8-BC179BD03E50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D953E4-392E-9A46-97B6-F46F3143241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3031BE-04CB-E54D-BF72-B7167D6D6FC3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2ED692-FF62-784A-9F94-BCD1BBE11B0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FC03B0-D48E-7745-B827-1E9CE54CD6B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26B3A-81AB-C747-B75E-B4569A842A64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8A458-9322-C141-BA9D-A71290F7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08BF63-BE02-2148-BF63-16BBA929DFF2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1133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AA002F3-7E65-3C44-9A8D-02B6F1125E6B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A36F6-48D3-AE40-BF8C-9A41094DF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0181" y="1974082"/>
            <a:ext cx="3087635" cy="3886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E1619BA6-F75C-E44F-83EC-7F93308A721A}"/>
              </a:ext>
            </a:extLst>
          </p:cNvPr>
          <p:cNvSpPr txBox="1">
            <a:spLocks/>
          </p:cNvSpPr>
          <p:nvPr userDrawn="1"/>
        </p:nvSpPr>
        <p:spPr>
          <a:xfrm>
            <a:off x="240181" y="392829"/>
            <a:ext cx="3087635" cy="1316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44DC94-30EB-114F-B976-B0DD1715A6DD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DC5DAF-E216-B64A-924F-F67E691B0101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BEAE57-08BF-874C-BBB5-53AEFD4C7232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18CD86-2619-A74D-88F8-30E43D7703BE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6F55F-959F-6848-8CB2-5959E24D852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8E12D-9F1D-C747-8D52-5A392BB6F63C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1A1B82-D2F8-9C40-A6BD-2596F008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2B954B-FAD2-B24B-AF33-F32BDC63FE84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8987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FD8E43-BD25-2246-836A-95B23549FF93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E59C4-509D-254B-9950-694187E4D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r="10428"/>
          <a:stretch/>
        </p:blipFill>
        <p:spPr>
          <a:xfrm>
            <a:off x="0" y="0"/>
            <a:ext cx="363184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16AE23-FE95-9741-A055-303A8F82D763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0746EA-AE7C-6244-9686-7E57E5AFC648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784030-454C-F748-AAE0-B53271CD8BE0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240536-0234-A342-9A67-C1273024B1BE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5EA277-7657-5948-AB88-354FCCAFF8C6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20194-8BD9-A642-A3EA-F009B8A8B1D7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9F7B5-455E-7D40-BC45-823FE8D2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077C40-7899-DE43-B599-1988963C13F8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455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5DA700-00E4-424A-BEC6-99051456AED2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DEC8A-7A41-0541-BBA6-51BEBFD68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19" r="22467"/>
          <a:stretch/>
        </p:blipFill>
        <p:spPr>
          <a:xfrm>
            <a:off x="-1" y="0"/>
            <a:ext cx="3614057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0185CA-A668-8F46-B226-1D719FC990D8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451962-61A0-984B-A27B-2604CDA20924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A9AC75-3DED-C24A-BEC0-370452A8506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352D77-B453-5D42-9FA1-5ED3682D4466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1E436-ABC7-C040-9095-1F3C4370DB0E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B01525-04AB-6940-A01C-2DC657900ACE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EDDAB9-BBCE-A947-AFBA-7678C19E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0B1AA-E5C5-3747-B1BA-258D4D7CE010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2562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A0B6B-91AB-6E49-AE84-0CA39D419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90" r="16902"/>
          <a:stretch/>
        </p:blipFill>
        <p:spPr>
          <a:xfrm>
            <a:off x="1" y="0"/>
            <a:ext cx="36708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1665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CC305DC-ABA6-D24B-88E5-FC923A7C4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2" r="12779"/>
          <a:stretch/>
        </p:blipFill>
        <p:spPr>
          <a:xfrm>
            <a:off x="0" y="0"/>
            <a:ext cx="361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220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AEF9DEC-C56B-E846-9F0E-055288512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90" r="8579"/>
          <a:stretch/>
        </p:blipFill>
        <p:spPr>
          <a:xfrm>
            <a:off x="0" y="0"/>
            <a:ext cx="3614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20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A79B70F-67C7-1F4E-BF36-9F6C98E1C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17"/>
          <a:stretch/>
        </p:blipFill>
        <p:spPr>
          <a:xfrm>
            <a:off x="0" y="0"/>
            <a:ext cx="361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5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0C91BD7-7BC4-7B43-9D42-41850E858C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6096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3A646-C54F-9C4F-B542-9A61A61CF5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2111" y="1076201"/>
            <a:ext cx="4162675" cy="132251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BA178E-1F47-3D41-908C-F9F1E2CD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5188282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832917C-E693-E247-874B-1B3D81C74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5188282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FBD1EE6-ADD1-DA41-8F36-BB9B3E0B54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120D218-2DD3-E24B-916A-0DAE50F3A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319763C-7684-1D49-95DE-B7018CD4F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5188282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DC05B-252F-6343-B21C-D6C5301324F8}"/>
              </a:ext>
            </a:extLst>
          </p:cNvPr>
          <p:cNvSpPr/>
          <p:nvPr userDrawn="1"/>
        </p:nvSpPr>
        <p:spPr>
          <a:xfrm>
            <a:off x="6532111" y="6062425"/>
            <a:ext cx="30308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</a:t>
            </a:r>
          </a:p>
          <a:p>
            <a:pPr algn="l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Confidential and Proprietary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F206E3-35D9-2B4F-9127-9D129BEA1F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0977" y="6111021"/>
            <a:ext cx="1838328" cy="5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1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AB043-A926-2F4C-8B4D-343DA2F01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318230"/>
            <a:ext cx="12192001" cy="71762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FED7BA-FC1F-B146-895F-90AD03AD094C}"/>
              </a:ext>
            </a:extLst>
          </p:cNvPr>
          <p:cNvSpPr/>
          <p:nvPr userDrawn="1"/>
        </p:nvSpPr>
        <p:spPr>
          <a:xfrm>
            <a:off x="6548925" y="-318230"/>
            <a:ext cx="5005390" cy="717623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4DB5C-AC59-6245-A88D-A398EFA017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34" y="1083688"/>
            <a:ext cx="3945393" cy="1236223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7570FCB-FD1D-EC4E-91EC-E3135F9D9A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74177" y="2619870"/>
            <a:ext cx="4769963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E80885F-F4A4-D94B-BEC6-CEB732F68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4177" y="3236558"/>
            <a:ext cx="4769963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D2430A8-0C7E-1340-AD1F-29E0610DBB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74140" y="3897908"/>
            <a:ext cx="4770000" cy="67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F7360F0-CC43-F247-96E7-DFFD537628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74140" y="4574709"/>
            <a:ext cx="4770000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Position // (123) 456 7890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B715071-F3E7-1F48-BAF5-6C98E04B3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74140" y="5034536"/>
            <a:ext cx="4770000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name@synapticap.com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44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W brande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63712-3E8B-FB42-9EF2-C74F745A1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90612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5802F6-74EF-B744-9773-23F5C0017030}"/>
              </a:ext>
            </a:extLst>
          </p:cNvPr>
          <p:cNvSpPr/>
          <p:nvPr userDrawn="1"/>
        </p:nvSpPr>
        <p:spPr>
          <a:xfrm>
            <a:off x="2206171" y="0"/>
            <a:ext cx="9985829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rgbClr val="131212"/>
              </a:gs>
              <a:gs pos="64000">
                <a:schemeClr val="bg2">
                  <a:lumMod val="10000"/>
                  <a:alpha val="9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345D-FE02-8A4A-9C0B-17B825BBBB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2111" y="1076201"/>
            <a:ext cx="4162675" cy="1322516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1A268A2-FDB1-5C43-B509-B3D1F5BAD5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5188282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E3F3645-AE9A-5443-8355-DDEE6D366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5188282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6CA54BC-43B4-8047-808B-D03F3713A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6CC5AAD-2591-5140-8E11-00F4A0A066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BC8F5C0D-37F4-484E-9999-7392B4AB95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5188282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87127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 brande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85BDA-5163-FE4E-A8F5-5695DFD66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CC8924-1F75-594E-8C74-942FD23FB903}"/>
              </a:ext>
            </a:extLst>
          </p:cNvPr>
          <p:cNvSpPr/>
          <p:nvPr userDrawn="1"/>
        </p:nvSpPr>
        <p:spPr>
          <a:xfrm>
            <a:off x="6095997" y="0"/>
            <a:ext cx="5624395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FF1D7-5992-2D42-A166-98AB571031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507" y="1389983"/>
            <a:ext cx="3945393" cy="125348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D66780-D181-9245-B34C-A3B66559D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4803546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0D5A85-A25D-F443-96BE-E3B3AAFCB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4803546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847591A-FF85-C942-B154-DBE4157E53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3A7D282-E1C5-DD45-9FBD-B8A6C0C561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FC90D7E-8B23-4946-A8A7-8D204B73D6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4803546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7444642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l &amp; Gas brande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3F95C2-B67A-F94B-8B55-1CEB7E691A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D946DF-0AAF-6E46-8B87-1D1E759F1EC6}"/>
              </a:ext>
            </a:extLst>
          </p:cNvPr>
          <p:cNvSpPr/>
          <p:nvPr userDrawn="1"/>
        </p:nvSpPr>
        <p:spPr>
          <a:xfrm>
            <a:off x="6095997" y="0"/>
            <a:ext cx="5624395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B7F12C-E888-F242-A7BD-6FF1F1A401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507" y="1389983"/>
            <a:ext cx="3945393" cy="1253484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621A16A-499B-EE46-9E68-B05B75953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4803546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B259449-207C-7F4A-BD2D-788F880CA7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4803546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A3C3792-7CBE-574C-931B-F2D5F347A6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C87BDA8-C500-3B4E-9263-12D014C58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55B562C1-2943-D940-B9C7-45D7EEC615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4803546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102708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490CC3BE-D94C-6047-A64E-13CEA33EF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59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35F7EA-C7BB-3A43-8911-A280ADA05154}"/>
              </a:ext>
            </a:extLst>
          </p:cNvPr>
          <p:cNvSpPr/>
          <p:nvPr userDrawn="1"/>
        </p:nvSpPr>
        <p:spPr>
          <a:xfrm>
            <a:off x="6095997" y="0"/>
            <a:ext cx="5624395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785376-2870-4947-96D1-211E6B3354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507" y="1389983"/>
            <a:ext cx="3945393" cy="1253484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17A39DC-DE81-8E47-A0E7-BE5018FCE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4803546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389E0AE-F8B9-CF46-AED1-CE0DE51D2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4803546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ED2BB8-F4FF-2742-85DC-38E821090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770B396-3462-B24A-A885-EB4973CB27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89C71B26-E774-564A-B77E-D271E74265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4803546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9301281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B9869-F921-7041-9092-AC361BF26B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194" y="0"/>
            <a:ext cx="456247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54046-C590-6A40-BA14-3AD3E9BE6B1B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7FC600-6065-0844-BAB0-F65CFA73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48" y="1417637"/>
            <a:ext cx="6760535" cy="1325563"/>
          </a:xfrm>
          <a:prstGeom prst="rect">
            <a:avLst/>
          </a:prstGeom>
        </p:spPr>
        <p:txBody>
          <a:bodyPr/>
          <a:lstStyle/>
          <a:p>
            <a:endParaRPr lang="en-US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40147-72F7-184F-90D2-F47CDA7A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48" y="3059002"/>
            <a:ext cx="7187782" cy="20446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Encode Sans Condensed Medium" charset="0"/>
              <a:cs typeface="Encode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2994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DA4FBE-4F74-D14B-B2B0-F3F701647E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4953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54046-C590-6A40-BA14-3AD3E9BE6B1B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7FC600-6065-0844-BAB0-F65CFA73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48" y="1417637"/>
            <a:ext cx="6760535" cy="1325563"/>
          </a:xfrm>
          <a:prstGeom prst="rect">
            <a:avLst/>
          </a:prstGeom>
        </p:spPr>
        <p:txBody>
          <a:bodyPr/>
          <a:lstStyle/>
          <a:p>
            <a:endParaRPr lang="en-US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40147-72F7-184F-90D2-F47CDA7A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48" y="3059002"/>
            <a:ext cx="7187782" cy="20446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Encode Sans Condensed Medium" charset="0"/>
              <a:cs typeface="Encode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7256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9D9197-66DC-EC4B-ADC0-2444E2CBB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84605" y="0"/>
            <a:ext cx="456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248DC-CF31-8F4C-B7DB-7811E6B1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4" y="1801904"/>
            <a:ext cx="6668968" cy="9412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834928-B9A8-FF49-B9B0-32201608F7A9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7C3AB-380B-9C4A-A637-A42274B12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761" y="2905571"/>
            <a:ext cx="7638278" cy="23216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6582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43029-0E85-7C41-B8FC-AE4F993F6B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782" y="0"/>
            <a:ext cx="457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248DC-CF31-8F4C-B7DB-7811E6B1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4" y="1801904"/>
            <a:ext cx="6668968" cy="9412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834928-B9A8-FF49-B9B0-32201608F7A9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7C3AB-380B-9C4A-A637-A42274B12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761" y="2905571"/>
            <a:ext cx="7638278" cy="23216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35561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48DC-CF31-8F4C-B7DB-7811E6B1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4" y="1801904"/>
            <a:ext cx="6668968" cy="9412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9A3E7-420C-5B4F-9109-314CAB9461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87781" y="0"/>
            <a:ext cx="45593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34928-B9A8-FF49-B9B0-32201608F7A9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7C3AB-380B-9C4A-A637-A42274B12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761" y="2905571"/>
            <a:ext cx="7638278" cy="23216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86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63A646-C54F-9C4F-B542-9A61A61CF5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33" y="1076201"/>
            <a:ext cx="4162675" cy="132251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BA178E-1F47-3D41-908C-F9F1E2CD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5433" y="2619870"/>
            <a:ext cx="6698875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832917C-E693-E247-874B-1B3D81C74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5433" y="3236558"/>
            <a:ext cx="6698875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FBD1EE6-ADD1-DA41-8F36-BB9B3E0B54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5433" y="4576261"/>
            <a:ext cx="6698875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120D218-2DD3-E24B-916A-0DAE50F3A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5433" y="5018568"/>
            <a:ext cx="6698875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319763C-7684-1D49-95DE-B7018CD4F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5433" y="3897908"/>
            <a:ext cx="6698875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DC05B-252F-6343-B21C-D6C5301324F8}"/>
              </a:ext>
            </a:extLst>
          </p:cNvPr>
          <p:cNvSpPr/>
          <p:nvPr userDrawn="1"/>
        </p:nvSpPr>
        <p:spPr>
          <a:xfrm>
            <a:off x="4105433" y="6209833"/>
            <a:ext cx="5495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 - Confidential and Proprietary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F206E3-35D9-2B4F-9127-9D129BEA1F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8645" y="6111021"/>
            <a:ext cx="1838328" cy="53617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80C37A3-31DF-E54A-9B01-26E4CDE898EF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966D50C-1D4D-D947-9C83-F3BCD3803699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8050F6-DBE1-F54E-8A48-79B05E71ADCF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0DB4BF-B5A7-7E43-A1F5-D22DADCF6CE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ADCD6B-1F0A-3142-B682-5D1D31AB50C6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651FF5-60C3-F943-A3B6-D6806230EDD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740F896-A09A-264D-88A0-53882C0C74B9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099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873A2-3472-C746-9DBA-F1912A96D5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36" r="9431"/>
          <a:stretch/>
        </p:blipFill>
        <p:spPr>
          <a:xfrm>
            <a:off x="0" y="0"/>
            <a:ext cx="361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75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6BB1C-9723-664F-B9B1-9C29417DA6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454" r="270"/>
          <a:stretch/>
        </p:blipFill>
        <p:spPr>
          <a:xfrm>
            <a:off x="0" y="0"/>
            <a:ext cx="3629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197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141FD-1796-2941-A109-17592900D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95" r="4919"/>
          <a:stretch/>
        </p:blipFill>
        <p:spPr>
          <a:xfrm>
            <a:off x="0" y="0"/>
            <a:ext cx="3619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500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64FD9-3964-8F46-8F08-23DA9105B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41" r="9181"/>
          <a:stretch/>
        </p:blipFill>
        <p:spPr>
          <a:xfrm>
            <a:off x="-1" y="0"/>
            <a:ext cx="3619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493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6C1E-7F3E-F243-848D-81109F5A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8A4D3-056B-4540-945E-3FBB6072F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64" r="10867"/>
          <a:stretch/>
        </p:blipFill>
        <p:spPr>
          <a:xfrm>
            <a:off x="0" y="0"/>
            <a:ext cx="3610466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5B27D3-5EB5-B54E-9494-7B2535F30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32354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9C3C4F-DDD8-E34F-AEAC-6192CD91E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2363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2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2334F5-ACE6-164C-8143-BAA7AA5C4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71" b="538"/>
          <a:stretch/>
        </p:blipFill>
        <p:spPr>
          <a:xfrm>
            <a:off x="0" y="2992362"/>
            <a:ext cx="12192000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240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953257-3837-D147-B65C-883389436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65"/>
          <a:stretch/>
        </p:blipFill>
        <p:spPr>
          <a:xfrm>
            <a:off x="0" y="3183906"/>
            <a:ext cx="12192000" cy="29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409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D5294F-9A07-F34D-8397-9A7CA03C15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29482"/>
            <a:ext cx="12192000" cy="3110881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0368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5814D0-6151-764F-B03A-EC4CCEA1E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2363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23CFC5-A278-0C4F-B0A9-683A061F6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319" y="-110128"/>
            <a:ext cx="12211319" cy="36101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4B7371-2CCD-2A4E-AE42-977DB8BA8510}"/>
              </a:ext>
            </a:extLst>
          </p:cNvPr>
          <p:cNvSpPr/>
          <p:nvPr userDrawn="1"/>
        </p:nvSpPr>
        <p:spPr>
          <a:xfrm>
            <a:off x="8953500" y="514045"/>
            <a:ext cx="3235487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0AEA5-13C3-9D4F-8906-9E89D39E2DC1}"/>
              </a:ext>
            </a:extLst>
          </p:cNvPr>
          <p:cNvSpPr txBox="1">
            <a:spLocks/>
          </p:cNvSpPr>
          <p:nvPr userDrawn="1"/>
        </p:nvSpPr>
        <p:spPr>
          <a:xfrm>
            <a:off x="5845778" y="5120371"/>
            <a:ext cx="2973930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Annapolis, MD</a:t>
            </a:r>
            <a:br>
              <a:rPr lang="en-US" sz="1800" b="1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185 Admiral Cochrane Drive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Suite 225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Annapolis, MD 21401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2B287F-3806-C54E-BCB0-C913666A75C6}"/>
              </a:ext>
            </a:extLst>
          </p:cNvPr>
          <p:cNvSpPr txBox="1">
            <a:spLocks/>
          </p:cNvSpPr>
          <p:nvPr userDrawn="1"/>
        </p:nvSpPr>
        <p:spPr>
          <a:xfrm>
            <a:off x="9144000" y="5120371"/>
            <a:ext cx="2605109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Stuart, FL</a:t>
            </a:r>
            <a:br>
              <a:rPr lang="en-US" sz="1800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430 SW California Avenue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Stuart, FL 34994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0F3E08-8076-7341-A3FF-C21C7CCE1564}"/>
              </a:ext>
            </a:extLst>
          </p:cNvPr>
          <p:cNvCxnSpPr/>
          <p:nvPr userDrawn="1"/>
        </p:nvCxnSpPr>
        <p:spPr>
          <a:xfrm>
            <a:off x="9056424" y="5200650"/>
            <a:ext cx="0" cy="922564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D04A680-21D1-9E41-80D2-8841A8677FF4}"/>
              </a:ext>
            </a:extLst>
          </p:cNvPr>
          <p:cNvSpPr/>
          <p:nvPr userDrawn="1"/>
        </p:nvSpPr>
        <p:spPr>
          <a:xfrm>
            <a:off x="5715000" y="514045"/>
            <a:ext cx="3235487" cy="57211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A27755-D0E6-D245-A84C-1EC632F17C31}"/>
              </a:ext>
            </a:extLst>
          </p:cNvPr>
          <p:cNvSpPr txBox="1">
            <a:spLocks/>
          </p:cNvSpPr>
          <p:nvPr userDrawn="1"/>
        </p:nvSpPr>
        <p:spPr>
          <a:xfrm>
            <a:off x="5051204" y="552145"/>
            <a:ext cx="6760535" cy="5721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a typeface="Encode Sans Compressed" charset="0"/>
                <a:cs typeface="Encode Sans Compressed" charset="0"/>
              </a:rPr>
              <a:t>GET IN TOUCH   </a:t>
            </a:r>
            <a:r>
              <a:rPr lang="en-US" sz="4000" b="1" dirty="0">
                <a:solidFill>
                  <a:schemeClr val="bg1"/>
                </a:solidFill>
                <a:latin typeface="+mn-lt"/>
                <a:ea typeface="Encode Sans Compressed Black" charset="0"/>
                <a:cs typeface="Encode Sans Compressed Black" charset="0"/>
              </a:rPr>
              <a:t>WITH US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CD6375-598F-0945-A32A-7235B5E56FCF}"/>
              </a:ext>
            </a:extLst>
          </p:cNvPr>
          <p:cNvSpPr/>
          <p:nvPr userDrawn="1"/>
        </p:nvSpPr>
        <p:spPr>
          <a:xfrm>
            <a:off x="3534095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31F2D3-6FEB-9F4B-BFBF-FA12E6B6BBE0}"/>
              </a:ext>
            </a:extLst>
          </p:cNvPr>
          <p:cNvSpPr/>
          <p:nvPr userDrawn="1"/>
        </p:nvSpPr>
        <p:spPr>
          <a:xfrm>
            <a:off x="3594250" y="3188525"/>
            <a:ext cx="622948" cy="62294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129481-8706-1C45-9CB0-7D7BC483DD76}"/>
              </a:ext>
            </a:extLst>
          </p:cNvPr>
          <p:cNvSpPr/>
          <p:nvPr userDrawn="1"/>
        </p:nvSpPr>
        <p:spPr>
          <a:xfrm>
            <a:off x="2314741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7825A7-E4C8-A243-8101-2409E5A9876C}"/>
              </a:ext>
            </a:extLst>
          </p:cNvPr>
          <p:cNvSpPr/>
          <p:nvPr userDrawn="1"/>
        </p:nvSpPr>
        <p:spPr>
          <a:xfrm>
            <a:off x="2374222" y="3187850"/>
            <a:ext cx="624298" cy="62429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F1CDCE-A876-A743-8712-A000B62E2568}"/>
              </a:ext>
            </a:extLst>
          </p:cNvPr>
          <p:cNvSpPr/>
          <p:nvPr userDrawn="1"/>
        </p:nvSpPr>
        <p:spPr>
          <a:xfrm>
            <a:off x="1095387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615C5D-9557-AC4E-BC18-E20A487EB938}"/>
              </a:ext>
            </a:extLst>
          </p:cNvPr>
          <p:cNvSpPr/>
          <p:nvPr userDrawn="1"/>
        </p:nvSpPr>
        <p:spPr>
          <a:xfrm>
            <a:off x="1157844" y="3197969"/>
            <a:ext cx="619072" cy="619073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2A9CBA-DD0C-1848-BB94-5B4796DB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291" y="3335813"/>
            <a:ext cx="348573" cy="3183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5AADA9-ECEF-854B-89CA-051F2DEFED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17" y="3342890"/>
            <a:ext cx="274320" cy="2743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D26886-D19D-B145-A736-A804A7AD50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10" y="3362839"/>
            <a:ext cx="274320" cy="274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2CE13E-DB8C-4846-9F69-347AC5D90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56" y="3342322"/>
            <a:ext cx="274320" cy="2743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E05CC8-80CF-E44A-9EEA-B5D91FE4EAE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15870" y="6414872"/>
            <a:ext cx="1795869" cy="2380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D542-09F9-A54F-8998-F6AF3F8CA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4250" y="3616325"/>
            <a:ext cx="4270375" cy="615950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3200">
                <a:solidFill>
                  <a:srgbClr val="F04E45"/>
                </a:solidFill>
              </a:defRPr>
            </a:lvl1pPr>
          </a:lstStyle>
          <a:p>
            <a:pPr algn="r"/>
            <a:r>
              <a:rPr lang="en-US" sz="2800" b="1" dirty="0">
                <a:solidFill>
                  <a:srgbClr val="EF584F"/>
                </a:solidFill>
                <a:ea typeface="Encode Sans Compressed" charset="0"/>
                <a:cs typeface="Encode Sans Compressed" charset="0"/>
              </a:rPr>
              <a:t>John Doe.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E037B-5F43-524D-BD53-55F598A76E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0103" y="4232275"/>
            <a:ext cx="4534522" cy="8874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// (123) 456 7890</a:t>
            </a:r>
            <a:br>
              <a:rPr lang="en-US" dirty="0"/>
            </a:br>
            <a:r>
              <a:rPr lang="en-US" dirty="0" err="1"/>
              <a:t>name@synapticap.com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302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9425797-F077-F849-B8A2-226066A1671E}"/>
              </a:ext>
            </a:extLst>
          </p:cNvPr>
          <p:cNvSpPr/>
          <p:nvPr userDrawn="1"/>
        </p:nvSpPr>
        <p:spPr>
          <a:xfrm>
            <a:off x="0" y="2252134"/>
            <a:ext cx="7424056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C3B71-8617-B14B-8B36-EBA949C817B2}"/>
              </a:ext>
            </a:extLst>
          </p:cNvPr>
          <p:cNvSpPr/>
          <p:nvPr userDrawn="1"/>
        </p:nvSpPr>
        <p:spPr>
          <a:xfrm>
            <a:off x="7424056" y="2252134"/>
            <a:ext cx="4757311" cy="2116667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553983-7C74-F142-A1A3-9CCB5D10B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425" y="2411008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99A70F37-7231-8846-A359-A90AEA749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425" y="3722974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notes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B7C2CBC-1ECC-1643-8DA9-A23FB6E74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5425" y="3007662"/>
            <a:ext cx="697050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DB5D3-0188-6246-A519-986689CE2E44}"/>
              </a:ext>
            </a:extLst>
          </p:cNvPr>
          <p:cNvSpPr txBox="1"/>
          <p:nvPr userDrawn="1"/>
        </p:nvSpPr>
        <p:spPr>
          <a:xfrm>
            <a:off x="9210261" y="5976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719C1A-F879-7A45-90DF-2F7C8601D1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481" y="2487583"/>
            <a:ext cx="4287150" cy="15112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A0BDEE-8B49-334D-B339-7EF82546ADB2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FC5484-7AE2-034B-B2F4-A2466CC1F9BB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1B73E5-9C44-5448-802E-8935F7DC9CA6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E785859-7171-104F-8A70-EE5EFD906404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B62C08F-FB6C-2E40-A63A-1B98786A6D69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D6E051C-CC9C-E149-BA2F-554A1348F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983224C-A545-5240-A741-D161806A9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8E63BC1-9234-CE49-BBF3-063D838FBB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4D8F2B-EB06-6B40-A04A-7B94B901EBFD}"/>
              </a:ext>
            </a:extLst>
          </p:cNvPr>
          <p:cNvSpPr/>
          <p:nvPr userDrawn="1"/>
        </p:nvSpPr>
        <p:spPr>
          <a:xfrm>
            <a:off x="6305107" y="5848391"/>
            <a:ext cx="5495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 -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42163284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930EE3-20C3-6E46-9704-3EA91F3F21F5}"/>
              </a:ext>
            </a:extLst>
          </p:cNvPr>
          <p:cNvSpPr/>
          <p:nvPr userDrawn="1"/>
        </p:nvSpPr>
        <p:spPr>
          <a:xfrm>
            <a:off x="0" y="2252134"/>
            <a:ext cx="7424056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74CBAB-A3C7-634A-A814-2650B141ED6C}"/>
              </a:ext>
            </a:extLst>
          </p:cNvPr>
          <p:cNvSpPr/>
          <p:nvPr userDrawn="1"/>
        </p:nvSpPr>
        <p:spPr>
          <a:xfrm>
            <a:off x="7424056" y="2194982"/>
            <a:ext cx="4757311" cy="2116667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7669C1-0135-F34B-B7F5-2258DECB25A1}"/>
              </a:ext>
            </a:extLst>
          </p:cNvPr>
          <p:cNvSpPr/>
          <p:nvPr userDrawn="1"/>
        </p:nvSpPr>
        <p:spPr>
          <a:xfrm>
            <a:off x="6623050" y="4368604"/>
            <a:ext cx="5212080" cy="9144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152B17-C796-824F-B028-2193AA7505D7}"/>
              </a:ext>
            </a:extLst>
          </p:cNvPr>
          <p:cNvSpPr/>
          <p:nvPr userDrawn="1"/>
        </p:nvSpPr>
        <p:spPr>
          <a:xfrm>
            <a:off x="6423334" y="2039634"/>
            <a:ext cx="5596329" cy="2407119"/>
          </a:xfrm>
          <a:prstGeom prst="roundRect">
            <a:avLst>
              <a:gd name="adj" fmla="val 6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ea typeface="Encode Sans" charset="0"/>
              <a:cs typeface="Encode Sans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79C1D0-F6F5-9341-8834-2567BDA1C9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23050" y="2302600"/>
            <a:ext cx="5129213" cy="1881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Company logo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7197F5-BA82-A243-8666-D451FD3472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62" y="2487583"/>
            <a:ext cx="4287150" cy="1511220"/>
          </a:xfrm>
          <a:prstGeom prst="rect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4233A1D-5234-5D40-98B4-6D450815D6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162" y="4506083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notes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A3791-2DC7-AC46-B537-19D49DD105D0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E3A807-557F-4346-B86F-C865121D9344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78464F3-4303-674E-B4B3-322B4ED30109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3A8461-5E69-0546-870D-62A89216B5D6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190C844-6443-4846-A284-AE98CF3D1AD7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4F9D9337-9DD3-1548-BBCA-3B2F0EA34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BC3C2BC-BE11-1648-9D02-A8EB506FA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A1E217D-5664-2249-B735-57FFCD349C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736489-FDA9-F94B-A2D0-2D641C52A260}"/>
              </a:ext>
            </a:extLst>
          </p:cNvPr>
          <p:cNvSpPr/>
          <p:nvPr userDrawn="1"/>
        </p:nvSpPr>
        <p:spPr>
          <a:xfrm>
            <a:off x="6305107" y="5848391"/>
            <a:ext cx="5495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 -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5822132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2A5131-F697-7149-BC01-540D525565F3}"/>
              </a:ext>
            </a:extLst>
          </p:cNvPr>
          <p:cNvSpPr/>
          <p:nvPr userDrawn="1"/>
        </p:nvSpPr>
        <p:spPr>
          <a:xfrm>
            <a:off x="0" y="4368801"/>
            <a:ext cx="12192000" cy="251088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05ECF5-4248-C642-BB38-85ECCE490188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3B95-12C8-A24C-9637-F3EC77116025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14EB34-A45B-3347-A144-837507B46977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545E2AE-CBC1-1447-90C5-CC272BE66D52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7EF3481-7DFE-C346-BD5A-1C08D455CF75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F1240FCF-B4BD-F343-A0DB-DB5170F0E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4A1DADC-ABD2-0F48-925E-3DF114A92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5162CEC-41C5-C743-ADBE-B06A68FB8F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823B077-BF8C-B940-8450-79137B44688A}"/>
              </a:ext>
            </a:extLst>
          </p:cNvPr>
          <p:cNvSpPr/>
          <p:nvPr userDrawn="1"/>
        </p:nvSpPr>
        <p:spPr>
          <a:xfrm>
            <a:off x="0" y="2252134"/>
            <a:ext cx="7424056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BB08B1-BE32-2F4F-9544-7BE3A91E0B0F}"/>
              </a:ext>
            </a:extLst>
          </p:cNvPr>
          <p:cNvSpPr/>
          <p:nvPr userDrawn="1"/>
        </p:nvSpPr>
        <p:spPr>
          <a:xfrm>
            <a:off x="7424056" y="2252134"/>
            <a:ext cx="4757311" cy="2116667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8E6AD4A-8987-0145-B0D1-79D0EDECC4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722" y="3570908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notes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1CC2FE0-8BF1-804D-B7F5-6B55A0936D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481" y="2487583"/>
            <a:ext cx="4287150" cy="15112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FFFE90-39C4-114F-9D09-42707476BACC}"/>
              </a:ext>
            </a:extLst>
          </p:cNvPr>
          <p:cNvSpPr txBox="1"/>
          <p:nvPr userDrawn="1"/>
        </p:nvSpPr>
        <p:spPr>
          <a:xfrm>
            <a:off x="194722" y="2558964"/>
            <a:ext cx="4346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92968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8265C4-2B26-6149-9949-8595C38D9CE8}"/>
              </a:ext>
            </a:extLst>
          </p:cNvPr>
          <p:cNvSpPr/>
          <p:nvPr userDrawn="1"/>
        </p:nvSpPr>
        <p:spPr>
          <a:xfrm>
            <a:off x="-1" y="2252134"/>
            <a:ext cx="10130971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DEC88-704B-AA4B-A008-C9661BA1A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62" y="2487583"/>
            <a:ext cx="4287150" cy="1511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DC21C-BA49-1F4A-A947-1FBABABDB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49686" y="0"/>
            <a:ext cx="6542314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1270809-9D72-ED49-87CD-B1564867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606518"/>
            <a:ext cx="6541181" cy="836339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3055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6DFD94-0CEC-5F46-97DA-D77BD97D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66D578-F531-E246-82C3-DD902528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5072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C4B2-157D-A94E-BF3B-78C22F38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A0ED3-F84C-A443-AC64-5E6DBD43D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99ACE-263A-8945-9757-B4735DFF5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CC952-B597-914B-BD0E-6657D80E4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6DF5B38-B3D4-974B-BA4F-F5791808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17122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AC9A-93F1-BD40-A087-C645BACF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46FB6F-E9CE-A045-829B-3B8F3593EBBE}"/>
              </a:ext>
            </a:extLst>
          </p:cNvPr>
          <p:cNvSpPr/>
          <p:nvPr userDrawn="1"/>
        </p:nvSpPr>
        <p:spPr>
          <a:xfrm>
            <a:off x="0" y="3666688"/>
            <a:ext cx="12192000" cy="835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3D0310-A4D6-DE4E-9DA4-20DCF3D5AFDF}"/>
              </a:ext>
            </a:extLst>
          </p:cNvPr>
          <p:cNvSpPr/>
          <p:nvPr userDrawn="1"/>
        </p:nvSpPr>
        <p:spPr>
          <a:xfrm>
            <a:off x="1377742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56C943-81DF-884F-9E17-29CAD2507054}"/>
              </a:ext>
            </a:extLst>
          </p:cNvPr>
          <p:cNvSpPr/>
          <p:nvPr userDrawn="1"/>
        </p:nvSpPr>
        <p:spPr>
          <a:xfrm>
            <a:off x="3692687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CF40E7-54E8-E140-99B2-A5C85458CD6B}"/>
              </a:ext>
            </a:extLst>
          </p:cNvPr>
          <p:cNvSpPr/>
          <p:nvPr userDrawn="1"/>
        </p:nvSpPr>
        <p:spPr>
          <a:xfrm>
            <a:off x="6007631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4F6314-6D35-F14D-B222-8A5B15C79C8D}"/>
              </a:ext>
            </a:extLst>
          </p:cNvPr>
          <p:cNvSpPr/>
          <p:nvPr userDrawn="1"/>
        </p:nvSpPr>
        <p:spPr>
          <a:xfrm>
            <a:off x="8322575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EBCAC5-107D-3443-BDC6-D5057A354FE8}"/>
              </a:ext>
            </a:extLst>
          </p:cNvPr>
          <p:cNvSpPr/>
          <p:nvPr userDrawn="1"/>
        </p:nvSpPr>
        <p:spPr>
          <a:xfrm>
            <a:off x="10637520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78B692-1E2A-BB49-8809-4A648626547A}"/>
              </a:ext>
            </a:extLst>
          </p:cNvPr>
          <p:cNvGrpSpPr/>
          <p:nvPr userDrawn="1"/>
        </p:nvGrpSpPr>
        <p:grpSpPr>
          <a:xfrm>
            <a:off x="1524000" y="2509372"/>
            <a:ext cx="9281160" cy="937940"/>
            <a:chOff x="1524000" y="2362199"/>
            <a:chExt cx="9281160" cy="108511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65FB36-51C6-8F40-8C40-BA449F5B8A9D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614828-0985-C84B-969F-DDE15524C32E}"/>
                </a:ext>
              </a:extLst>
            </p:cNvPr>
            <p:cNvCxnSpPr/>
            <p:nvPr/>
          </p:nvCxnSpPr>
          <p:spPr>
            <a:xfrm flipH="1" flipV="1">
              <a:off x="6145385" y="2362199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10C9338-10C8-654F-9E07-38E6E5F3EA8B}"/>
                </a:ext>
              </a:extLst>
            </p:cNvPr>
            <p:cNvCxnSpPr/>
            <p:nvPr/>
          </p:nvCxnSpPr>
          <p:spPr>
            <a:xfrm flipH="1" flipV="1">
              <a:off x="10794469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F4BBCB-82F5-6043-852A-25BC24634D3A}"/>
              </a:ext>
            </a:extLst>
          </p:cNvPr>
          <p:cNvGrpSpPr/>
          <p:nvPr userDrawn="1"/>
        </p:nvGrpSpPr>
        <p:grpSpPr>
          <a:xfrm>
            <a:off x="3840480" y="3971980"/>
            <a:ext cx="4643651" cy="937939"/>
            <a:chOff x="1524000" y="2362200"/>
            <a:chExt cx="4643651" cy="108511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6853E3-42B0-0844-B9EA-1F05510B4EE3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B023AC-8B59-6541-BE4E-C78ABCEF45C9}"/>
                </a:ext>
              </a:extLst>
            </p:cNvPr>
            <p:cNvCxnSpPr/>
            <p:nvPr/>
          </p:nvCxnSpPr>
          <p:spPr>
            <a:xfrm flipH="1" flipV="1">
              <a:off x="615696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C6A7F49-D0BB-1443-8876-C4A1AFECF363}"/>
              </a:ext>
            </a:extLst>
          </p:cNvPr>
          <p:cNvSpPr/>
          <p:nvPr userDrawn="1"/>
        </p:nvSpPr>
        <p:spPr>
          <a:xfrm>
            <a:off x="147330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7DBC48-4FCC-6840-BCC4-DDEEF169D0D8}"/>
              </a:ext>
            </a:extLst>
          </p:cNvPr>
          <p:cNvSpPr/>
          <p:nvPr userDrawn="1"/>
        </p:nvSpPr>
        <p:spPr>
          <a:xfrm>
            <a:off x="3781914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EB0511-6B42-2D4E-8F72-1A489415CFAD}"/>
              </a:ext>
            </a:extLst>
          </p:cNvPr>
          <p:cNvSpPr/>
          <p:nvPr userDrawn="1"/>
        </p:nvSpPr>
        <p:spPr>
          <a:xfrm>
            <a:off x="6106680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321501-6CDA-A749-895C-30A465BFBCB9}"/>
              </a:ext>
            </a:extLst>
          </p:cNvPr>
          <p:cNvSpPr/>
          <p:nvPr userDrawn="1"/>
        </p:nvSpPr>
        <p:spPr>
          <a:xfrm>
            <a:off x="8405258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F9BAE81-DDE7-7246-ABD5-887A802E9953}"/>
              </a:ext>
            </a:extLst>
          </p:cNvPr>
          <p:cNvSpPr/>
          <p:nvPr userDrawn="1"/>
        </p:nvSpPr>
        <p:spPr>
          <a:xfrm>
            <a:off x="10737899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24ACB7-BBC9-6348-95E0-800270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20" y="1597185"/>
            <a:ext cx="822960" cy="8229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B6DCA7-B624-E846-A37A-362BCAC51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198" y="5004436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95124C-2456-504C-AE06-42BE90865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3530" y="1581104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CA5D1D-55C6-B64B-A35C-0F6EBF35D7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324" y="5004436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BBC2BA-40AA-3A46-B7E1-8DA86C82DA5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3604" y="1591040"/>
            <a:ext cx="914400" cy="914400"/>
          </a:xfrm>
          <a:prstGeom prst="rect">
            <a:avLst/>
          </a:prstGeom>
        </p:spPr>
      </p:pic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7A068FC-B67A-C74D-A13F-DB1B5CBC5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94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A074513-2D04-B946-9203-34A04879B7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7832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6AA59EC3-4E84-224F-95B4-8301748963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3870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BEB4C81B-350D-2844-9F04-0AF0ED0E26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7318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ECA13C25-99A6-0A4B-8015-A37802F5D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7608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00A2474-D194-0541-90C5-E90DA4BEF687}"/>
              </a:ext>
            </a:extLst>
          </p:cNvPr>
          <p:cNvSpPr/>
          <p:nvPr userDrawn="1"/>
        </p:nvSpPr>
        <p:spPr>
          <a:xfrm>
            <a:off x="8411608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61C2B6-5D05-DC42-9079-9E9490163823}"/>
              </a:ext>
            </a:extLst>
          </p:cNvPr>
          <p:cNvSpPr/>
          <p:nvPr userDrawn="1"/>
        </p:nvSpPr>
        <p:spPr>
          <a:xfrm>
            <a:off x="1466959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72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F78DC-A42F-DB43-87C6-8471B8940604}"/>
              </a:ext>
            </a:extLst>
          </p:cNvPr>
          <p:cNvSpPr/>
          <p:nvPr userDrawn="1"/>
        </p:nvSpPr>
        <p:spPr>
          <a:xfrm>
            <a:off x="-5975" y="1351278"/>
            <a:ext cx="12191988" cy="45439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FBA45-1F42-DB41-AFE0-A30EFDFA4F83}"/>
              </a:ext>
            </a:extLst>
          </p:cNvPr>
          <p:cNvSpPr/>
          <p:nvPr userDrawn="1"/>
        </p:nvSpPr>
        <p:spPr>
          <a:xfrm>
            <a:off x="4058024" y="3623274"/>
            <a:ext cx="4066984" cy="2272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3AAF1-E266-574D-A3B8-E436D1214F0C}"/>
              </a:ext>
            </a:extLst>
          </p:cNvPr>
          <p:cNvSpPr/>
          <p:nvPr userDrawn="1"/>
        </p:nvSpPr>
        <p:spPr>
          <a:xfrm>
            <a:off x="-2983" y="1357884"/>
            <a:ext cx="4064000" cy="22720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E9D79-A817-ED46-9B5D-5254B1433592}"/>
              </a:ext>
            </a:extLst>
          </p:cNvPr>
          <p:cNvSpPr/>
          <p:nvPr userDrawn="1"/>
        </p:nvSpPr>
        <p:spPr>
          <a:xfrm>
            <a:off x="8122022" y="1351279"/>
            <a:ext cx="4064002" cy="227199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89F15C-FCA1-D942-91BC-0257F1420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07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9A00F28-3308-5A4A-B66B-55FFE95F0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3949" y="3797143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B3804D3-B763-D547-B8AD-75F1141058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0944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83C244D-8EB6-AA48-8549-B130DB2734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29885"/>
            <a:ext cx="4052044" cy="2258783"/>
          </a:xfrm>
          <a:prstGeom prst="rect">
            <a:avLst/>
          </a:prstGeom>
          <a:solidFill>
            <a:schemeClr val="accent2"/>
          </a:solidFill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5A6A7CED-BE4A-BA4A-9B99-CDDFA14EF7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6043" y="3629885"/>
            <a:ext cx="4052044" cy="2258783"/>
          </a:xfrm>
          <a:prstGeom prst="rect">
            <a:avLst/>
          </a:prstGeom>
          <a:solidFill>
            <a:schemeClr val="accent2"/>
          </a:solidFill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997D817A-11DC-E84B-B330-C3086B083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2044" y="1357884"/>
            <a:ext cx="4052044" cy="2258783"/>
          </a:xfrm>
          <a:prstGeom prst="rect">
            <a:avLst/>
          </a:prstGeom>
          <a:solidFill>
            <a:schemeClr val="accent2"/>
          </a:solidFill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818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C69C8F71-DC28-2448-8C13-D6D960C5F732}"/>
              </a:ext>
            </a:extLst>
          </p:cNvPr>
          <p:cNvSpPr/>
          <p:nvPr userDrawn="1"/>
        </p:nvSpPr>
        <p:spPr>
          <a:xfrm>
            <a:off x="1603364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34">
            <a:extLst>
              <a:ext uri="{FF2B5EF4-FFF2-40B4-BE49-F238E27FC236}">
                <a16:creationId xmlns:a16="http://schemas.microsoft.com/office/drawing/2014/main" id="{93FDF972-99F4-944A-B077-E3D5AF274772}"/>
              </a:ext>
            </a:extLst>
          </p:cNvPr>
          <p:cNvSpPr/>
          <p:nvPr userDrawn="1"/>
        </p:nvSpPr>
        <p:spPr>
          <a:xfrm>
            <a:off x="-3173" y="2440650"/>
            <a:ext cx="2654355" cy="302878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0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557213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58227 w 3719580"/>
              <a:gd name="connsiteY5" fmla="*/ 1537057 h 3016965"/>
              <a:gd name="connsiteX6" fmla="*/ 557213 w 3719580"/>
              <a:gd name="connsiteY6" fmla="*/ 0 h 3016965"/>
              <a:gd name="connsiteX0" fmla="*/ 57150 w 3219517"/>
              <a:gd name="connsiteY0" fmla="*/ 0 h 3031253"/>
              <a:gd name="connsiteX1" fmla="*/ 2061214 w 3219517"/>
              <a:gd name="connsiteY1" fmla="*/ 0 h 3031253"/>
              <a:gd name="connsiteX2" fmla="*/ 3219517 w 3219517"/>
              <a:gd name="connsiteY2" fmla="*/ 1508483 h 3031253"/>
              <a:gd name="connsiteX3" fmla="*/ 2061214 w 3219517"/>
              <a:gd name="connsiteY3" fmla="*/ 3016965 h 3031253"/>
              <a:gd name="connsiteX4" fmla="*/ 0 w 3219517"/>
              <a:gd name="connsiteY4" fmla="*/ 3031253 h 3031253"/>
              <a:gd name="connsiteX5" fmla="*/ 58164 w 3219517"/>
              <a:gd name="connsiteY5" fmla="*/ 1537057 h 3031253"/>
              <a:gd name="connsiteX6" fmla="*/ 57150 w 3219517"/>
              <a:gd name="connsiteY6" fmla="*/ 0 h 3031253"/>
              <a:gd name="connsiteX0" fmla="*/ 12180 w 3174547"/>
              <a:gd name="connsiteY0" fmla="*/ 0 h 3021260"/>
              <a:gd name="connsiteX1" fmla="*/ 2016244 w 3174547"/>
              <a:gd name="connsiteY1" fmla="*/ 0 h 3021260"/>
              <a:gd name="connsiteX2" fmla="*/ 3174547 w 3174547"/>
              <a:gd name="connsiteY2" fmla="*/ 1508483 h 3021260"/>
              <a:gd name="connsiteX3" fmla="*/ 2016244 w 3174547"/>
              <a:gd name="connsiteY3" fmla="*/ 3016965 h 3021260"/>
              <a:gd name="connsiteX4" fmla="*/ 0 w 3174547"/>
              <a:gd name="connsiteY4" fmla="*/ 3021260 h 3021260"/>
              <a:gd name="connsiteX5" fmla="*/ 13194 w 3174547"/>
              <a:gd name="connsiteY5" fmla="*/ 1537057 h 3021260"/>
              <a:gd name="connsiteX6" fmla="*/ 12180 w 3174547"/>
              <a:gd name="connsiteY6" fmla="*/ 0 h 3021260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7807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2606 w 3164973"/>
              <a:gd name="connsiteY0" fmla="*/ 0 h 3031252"/>
              <a:gd name="connsiteX1" fmla="*/ 2006670 w 3164973"/>
              <a:gd name="connsiteY1" fmla="*/ 0 h 3031252"/>
              <a:gd name="connsiteX2" fmla="*/ 3164973 w 3164973"/>
              <a:gd name="connsiteY2" fmla="*/ 1508483 h 3031252"/>
              <a:gd name="connsiteX3" fmla="*/ 2006670 w 3164973"/>
              <a:gd name="connsiteY3" fmla="*/ 3016965 h 3031252"/>
              <a:gd name="connsiteX4" fmla="*/ 420 w 3164973"/>
              <a:gd name="connsiteY4" fmla="*/ 3031252 h 3031252"/>
              <a:gd name="connsiteX5" fmla="*/ 3620 w 3164973"/>
              <a:gd name="connsiteY5" fmla="*/ 1537057 h 3031252"/>
              <a:gd name="connsiteX6" fmla="*/ 2606 w 3164973"/>
              <a:gd name="connsiteY6" fmla="*/ 0 h 3031252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21259"/>
              <a:gd name="connsiteX1" fmla="*/ 2004064 w 3162367"/>
              <a:gd name="connsiteY1" fmla="*/ 0 h 3021259"/>
              <a:gd name="connsiteX2" fmla="*/ 3162367 w 3162367"/>
              <a:gd name="connsiteY2" fmla="*/ 1508483 h 3021259"/>
              <a:gd name="connsiteX3" fmla="*/ 2004064 w 3162367"/>
              <a:gd name="connsiteY3" fmla="*/ 3016965 h 3021259"/>
              <a:gd name="connsiteX4" fmla="*/ 12804 w 3162367"/>
              <a:gd name="connsiteY4" fmla="*/ 3021259 h 3021259"/>
              <a:gd name="connsiteX5" fmla="*/ 1014 w 3162367"/>
              <a:gd name="connsiteY5" fmla="*/ 1537057 h 3021259"/>
              <a:gd name="connsiteX6" fmla="*/ 0 w 3162367"/>
              <a:gd name="connsiteY6" fmla="*/ 0 h 3021259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2811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2811 w 3162367"/>
              <a:gd name="connsiteY4" fmla="*/ 3011265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588364 w 3162367"/>
              <a:gd name="connsiteY4" fmla="*/ 27278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072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355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23081"/>
              <a:gd name="connsiteX1" fmla="*/ 2004064 w 3162367"/>
              <a:gd name="connsiteY1" fmla="*/ 0 h 3023081"/>
              <a:gd name="connsiteX2" fmla="*/ 3162367 w 3162367"/>
              <a:gd name="connsiteY2" fmla="*/ 1508483 h 3023081"/>
              <a:gd name="connsiteX3" fmla="*/ 2004064 w 3162367"/>
              <a:gd name="connsiteY3" fmla="*/ 3016965 h 3023081"/>
              <a:gd name="connsiteX4" fmla="*/ 989 w 3162367"/>
              <a:gd name="connsiteY4" fmla="*/ 3023081 h 3023081"/>
              <a:gd name="connsiteX5" fmla="*/ 1014 w 3162367"/>
              <a:gd name="connsiteY5" fmla="*/ 1537057 h 3023081"/>
              <a:gd name="connsiteX6" fmla="*/ 0 w 3162367"/>
              <a:gd name="connsiteY6" fmla="*/ 0 h 3023081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4189 w 3162367"/>
              <a:gd name="connsiteY5" fmla="*/ 1540232 h 3016965"/>
              <a:gd name="connsiteX6" fmla="*/ 0 w 3162367"/>
              <a:gd name="connsiteY6" fmla="*/ 0 h 3016965"/>
              <a:gd name="connsiteX0" fmla="*/ 2411 w 3164778"/>
              <a:gd name="connsiteY0" fmla="*/ 0 h 3016965"/>
              <a:gd name="connsiteX1" fmla="*/ 2006475 w 3164778"/>
              <a:gd name="connsiteY1" fmla="*/ 0 h 3016965"/>
              <a:gd name="connsiteX2" fmla="*/ 3164778 w 3164778"/>
              <a:gd name="connsiteY2" fmla="*/ 1508483 h 3016965"/>
              <a:gd name="connsiteX3" fmla="*/ 2006475 w 3164778"/>
              <a:gd name="connsiteY3" fmla="*/ 3016965 h 3016965"/>
              <a:gd name="connsiteX4" fmla="*/ 3400 w 3164778"/>
              <a:gd name="connsiteY4" fmla="*/ 3016731 h 3016965"/>
              <a:gd name="connsiteX5" fmla="*/ 250 w 3164778"/>
              <a:gd name="connsiteY5" fmla="*/ 1543407 h 3016965"/>
              <a:gd name="connsiteX6" fmla="*/ 2411 w 3164778"/>
              <a:gd name="connsiteY6" fmla="*/ 0 h 3016965"/>
              <a:gd name="connsiteX0" fmla="*/ 0 w 3168717"/>
              <a:gd name="connsiteY0" fmla="*/ 3175 h 3016965"/>
              <a:gd name="connsiteX1" fmla="*/ 2010414 w 3168717"/>
              <a:gd name="connsiteY1" fmla="*/ 0 h 3016965"/>
              <a:gd name="connsiteX2" fmla="*/ 3168717 w 3168717"/>
              <a:gd name="connsiteY2" fmla="*/ 1508483 h 3016965"/>
              <a:gd name="connsiteX3" fmla="*/ 2010414 w 3168717"/>
              <a:gd name="connsiteY3" fmla="*/ 3016965 h 3016965"/>
              <a:gd name="connsiteX4" fmla="*/ 7339 w 3168717"/>
              <a:gd name="connsiteY4" fmla="*/ 3016731 h 3016965"/>
              <a:gd name="connsiteX5" fmla="*/ 4189 w 3168717"/>
              <a:gd name="connsiteY5" fmla="*/ 1543407 h 3016965"/>
              <a:gd name="connsiteX6" fmla="*/ 0 w 3168717"/>
              <a:gd name="connsiteY6" fmla="*/ 3175 h 3016965"/>
              <a:gd name="connsiteX0" fmla="*/ 0 w 3165542"/>
              <a:gd name="connsiteY0" fmla="*/ 3175 h 3016965"/>
              <a:gd name="connsiteX1" fmla="*/ 2007239 w 3165542"/>
              <a:gd name="connsiteY1" fmla="*/ 0 h 3016965"/>
              <a:gd name="connsiteX2" fmla="*/ 3165542 w 3165542"/>
              <a:gd name="connsiteY2" fmla="*/ 1508483 h 3016965"/>
              <a:gd name="connsiteX3" fmla="*/ 2007239 w 3165542"/>
              <a:gd name="connsiteY3" fmla="*/ 3016965 h 3016965"/>
              <a:gd name="connsiteX4" fmla="*/ 4164 w 3165542"/>
              <a:gd name="connsiteY4" fmla="*/ 3016731 h 3016965"/>
              <a:gd name="connsiteX5" fmla="*/ 1014 w 3165542"/>
              <a:gd name="connsiteY5" fmla="*/ 1543407 h 3016965"/>
              <a:gd name="connsiteX6" fmla="*/ 0 w 3165542"/>
              <a:gd name="connsiteY6" fmla="*/ 3175 h 3016965"/>
              <a:gd name="connsiteX0" fmla="*/ 330296 w 3164533"/>
              <a:gd name="connsiteY0" fmla="*/ 3175 h 3016965"/>
              <a:gd name="connsiteX1" fmla="*/ 2006230 w 3164533"/>
              <a:gd name="connsiteY1" fmla="*/ 0 h 3016965"/>
              <a:gd name="connsiteX2" fmla="*/ 3164533 w 3164533"/>
              <a:gd name="connsiteY2" fmla="*/ 1508483 h 3016965"/>
              <a:gd name="connsiteX3" fmla="*/ 2006230 w 3164533"/>
              <a:gd name="connsiteY3" fmla="*/ 3016965 h 3016965"/>
              <a:gd name="connsiteX4" fmla="*/ 3155 w 3164533"/>
              <a:gd name="connsiteY4" fmla="*/ 3016731 h 3016965"/>
              <a:gd name="connsiteX5" fmla="*/ 5 w 3164533"/>
              <a:gd name="connsiteY5" fmla="*/ 1543407 h 3016965"/>
              <a:gd name="connsiteX6" fmla="*/ 330296 w 3164533"/>
              <a:gd name="connsiteY6" fmla="*/ 3175 h 3016965"/>
              <a:gd name="connsiteX0" fmla="*/ 327153 w 3161390"/>
              <a:gd name="connsiteY0" fmla="*/ 3175 h 3016965"/>
              <a:gd name="connsiteX1" fmla="*/ 2003087 w 3161390"/>
              <a:gd name="connsiteY1" fmla="*/ 0 h 3016965"/>
              <a:gd name="connsiteX2" fmla="*/ 3161390 w 3161390"/>
              <a:gd name="connsiteY2" fmla="*/ 1508483 h 3016965"/>
              <a:gd name="connsiteX3" fmla="*/ 2003087 w 3161390"/>
              <a:gd name="connsiteY3" fmla="*/ 3016965 h 3016965"/>
              <a:gd name="connsiteX4" fmla="*/ 12 w 3161390"/>
              <a:gd name="connsiteY4" fmla="*/ 3016731 h 3016965"/>
              <a:gd name="connsiteX5" fmla="*/ 314914 w 3161390"/>
              <a:gd name="connsiteY5" fmla="*/ 1543407 h 3016965"/>
              <a:gd name="connsiteX6" fmla="*/ 327153 w 3161390"/>
              <a:gd name="connsiteY6" fmla="*/ 3175 h 3016965"/>
              <a:gd name="connsiteX0" fmla="*/ 12331 w 2846568"/>
              <a:gd name="connsiteY0" fmla="*/ 3175 h 3029984"/>
              <a:gd name="connsiteX1" fmla="*/ 1688265 w 2846568"/>
              <a:gd name="connsiteY1" fmla="*/ 0 h 3029984"/>
              <a:gd name="connsiteX2" fmla="*/ 2846568 w 2846568"/>
              <a:gd name="connsiteY2" fmla="*/ 1508483 h 3029984"/>
              <a:gd name="connsiteX3" fmla="*/ 1688265 w 2846568"/>
              <a:gd name="connsiteY3" fmla="*/ 3016965 h 3029984"/>
              <a:gd name="connsiteX4" fmla="*/ 3242 w 2846568"/>
              <a:gd name="connsiteY4" fmla="*/ 3029984 h 3029984"/>
              <a:gd name="connsiteX5" fmla="*/ 92 w 2846568"/>
              <a:gd name="connsiteY5" fmla="*/ 1543407 h 3029984"/>
              <a:gd name="connsiteX6" fmla="*/ 12331 w 2846568"/>
              <a:gd name="connsiteY6" fmla="*/ 3175 h 3029984"/>
              <a:gd name="connsiteX0" fmla="*/ 192129 w 2846484"/>
              <a:gd name="connsiteY0" fmla="*/ 0 h 3041800"/>
              <a:gd name="connsiteX1" fmla="*/ 1688181 w 2846484"/>
              <a:gd name="connsiteY1" fmla="*/ 11816 h 3041800"/>
              <a:gd name="connsiteX2" fmla="*/ 2846484 w 2846484"/>
              <a:gd name="connsiteY2" fmla="*/ 1520299 h 3041800"/>
              <a:gd name="connsiteX3" fmla="*/ 1688181 w 2846484"/>
              <a:gd name="connsiteY3" fmla="*/ 3028781 h 3041800"/>
              <a:gd name="connsiteX4" fmla="*/ 3158 w 2846484"/>
              <a:gd name="connsiteY4" fmla="*/ 3041800 h 3041800"/>
              <a:gd name="connsiteX5" fmla="*/ 8 w 2846484"/>
              <a:gd name="connsiteY5" fmla="*/ 1555223 h 3041800"/>
              <a:gd name="connsiteX6" fmla="*/ 192129 w 2846484"/>
              <a:gd name="connsiteY6" fmla="*/ 0 h 3041800"/>
              <a:gd name="connsiteX0" fmla="*/ 188993 w 2843348"/>
              <a:gd name="connsiteY0" fmla="*/ 0 h 3041800"/>
              <a:gd name="connsiteX1" fmla="*/ 1685045 w 2843348"/>
              <a:gd name="connsiteY1" fmla="*/ 11816 h 3041800"/>
              <a:gd name="connsiteX2" fmla="*/ 2843348 w 2843348"/>
              <a:gd name="connsiteY2" fmla="*/ 1520299 h 3041800"/>
              <a:gd name="connsiteX3" fmla="*/ 1685045 w 2843348"/>
              <a:gd name="connsiteY3" fmla="*/ 3028781 h 3041800"/>
              <a:gd name="connsiteX4" fmla="*/ 22 w 2843348"/>
              <a:gd name="connsiteY4" fmla="*/ 3041800 h 3041800"/>
              <a:gd name="connsiteX5" fmla="*/ 176754 w 2843348"/>
              <a:gd name="connsiteY5" fmla="*/ 1525243 h 3041800"/>
              <a:gd name="connsiteX6" fmla="*/ 188993 w 2843348"/>
              <a:gd name="connsiteY6" fmla="*/ 0 h 3041800"/>
              <a:gd name="connsiteX0" fmla="*/ 12331 w 2666686"/>
              <a:gd name="connsiteY0" fmla="*/ 0 h 3028781"/>
              <a:gd name="connsiteX1" fmla="*/ 1508383 w 2666686"/>
              <a:gd name="connsiteY1" fmla="*/ 11816 h 3028781"/>
              <a:gd name="connsiteX2" fmla="*/ 2666686 w 2666686"/>
              <a:gd name="connsiteY2" fmla="*/ 1520299 h 3028781"/>
              <a:gd name="connsiteX3" fmla="*/ 1508383 w 2666686"/>
              <a:gd name="connsiteY3" fmla="*/ 3028781 h 3028781"/>
              <a:gd name="connsiteX4" fmla="*/ 18233 w 2666686"/>
              <a:gd name="connsiteY4" fmla="*/ 3026810 h 3028781"/>
              <a:gd name="connsiteX5" fmla="*/ 92 w 2666686"/>
              <a:gd name="connsiteY5" fmla="*/ 1525243 h 3028781"/>
              <a:gd name="connsiteX6" fmla="*/ 12331 w 2666686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40233 h 3028781"/>
              <a:gd name="connsiteX6" fmla="*/ 0 w 2654355"/>
              <a:gd name="connsiteY6" fmla="*/ 0 h 3028781"/>
              <a:gd name="connsiteX0" fmla="*/ 12330 w 2666685"/>
              <a:gd name="connsiteY0" fmla="*/ 0 h 3028781"/>
              <a:gd name="connsiteX1" fmla="*/ 1508382 w 2666685"/>
              <a:gd name="connsiteY1" fmla="*/ 11816 h 3028781"/>
              <a:gd name="connsiteX2" fmla="*/ 2666685 w 2666685"/>
              <a:gd name="connsiteY2" fmla="*/ 1520299 h 3028781"/>
              <a:gd name="connsiteX3" fmla="*/ 1508382 w 2666685"/>
              <a:gd name="connsiteY3" fmla="*/ 3028781 h 3028781"/>
              <a:gd name="connsiteX4" fmla="*/ 18232 w 2666685"/>
              <a:gd name="connsiteY4" fmla="*/ 3026810 h 3028781"/>
              <a:gd name="connsiteX5" fmla="*/ 91 w 2666685"/>
              <a:gd name="connsiteY5" fmla="*/ 1570213 h 3028781"/>
              <a:gd name="connsiteX6" fmla="*/ 12330 w 266668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85203 h 3028781"/>
              <a:gd name="connsiteX6" fmla="*/ 0 w 265435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2751 w 2654355"/>
              <a:gd name="connsiteY5" fmla="*/ 1600193 h 3028781"/>
              <a:gd name="connsiteX6" fmla="*/ 0 w 2654355"/>
              <a:gd name="connsiteY6" fmla="*/ 0 h 302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355" h="3028781">
                <a:moveTo>
                  <a:pt x="0" y="0"/>
                </a:moveTo>
                <a:lnTo>
                  <a:pt x="1496052" y="11816"/>
                </a:lnTo>
                <a:lnTo>
                  <a:pt x="2654355" y="1520299"/>
                </a:lnTo>
                <a:lnTo>
                  <a:pt x="1496052" y="3028781"/>
                </a:lnTo>
                <a:lnTo>
                  <a:pt x="5902" y="3026810"/>
                </a:lnTo>
                <a:cubicBezTo>
                  <a:pt x="3638" y="2530410"/>
                  <a:pt x="5015" y="2096593"/>
                  <a:pt x="2751" y="1600193"/>
                </a:cubicBezTo>
                <a:cubicBezTo>
                  <a:pt x="1355" y="1086782"/>
                  <a:pt x="1396" y="51341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CB1470D1-134D-B143-9149-EFE6B8055604}"/>
              </a:ext>
            </a:extLst>
          </p:cNvPr>
          <p:cNvSpPr/>
          <p:nvPr userDrawn="1"/>
        </p:nvSpPr>
        <p:spPr>
          <a:xfrm>
            <a:off x="6946890" y="2452467"/>
            <a:ext cx="3440373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0631A415-C8BC-7A41-9F12-9489FD0A03C7}"/>
              </a:ext>
            </a:extLst>
          </p:cNvPr>
          <p:cNvSpPr/>
          <p:nvPr userDrawn="1"/>
        </p:nvSpPr>
        <p:spPr>
          <a:xfrm>
            <a:off x="4275127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37">
            <a:extLst>
              <a:ext uri="{FF2B5EF4-FFF2-40B4-BE49-F238E27FC236}">
                <a16:creationId xmlns:a16="http://schemas.microsoft.com/office/drawing/2014/main" id="{9EB7563C-EE2E-4944-B461-0F9B39348A7C}"/>
              </a:ext>
            </a:extLst>
          </p:cNvPr>
          <p:cNvSpPr/>
          <p:nvPr userDrawn="1"/>
        </p:nvSpPr>
        <p:spPr>
          <a:xfrm>
            <a:off x="9297812" y="2452467"/>
            <a:ext cx="2902415" cy="302181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89329 w 3719580"/>
              <a:gd name="connsiteY1" fmla="*/ 19665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69665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2561277"/>
              <a:gd name="connsiteY0" fmla="*/ 0 h 3016965"/>
              <a:gd name="connsiteX1" fmla="*/ 2069665 w 2561277"/>
              <a:gd name="connsiteY1" fmla="*/ 0 h 3016965"/>
              <a:gd name="connsiteX2" fmla="*/ 2057928 w 2561277"/>
              <a:gd name="connsiteY2" fmla="*/ 1429825 h 3016965"/>
              <a:gd name="connsiteX3" fmla="*/ 2561277 w 2561277"/>
              <a:gd name="connsiteY3" fmla="*/ 3016965 h 3016965"/>
              <a:gd name="connsiteX4" fmla="*/ 0 w 2561277"/>
              <a:gd name="connsiteY4" fmla="*/ 3016965 h 3016965"/>
              <a:gd name="connsiteX5" fmla="*/ 1158303 w 2561277"/>
              <a:gd name="connsiteY5" fmla="*/ 1508483 h 3016965"/>
              <a:gd name="connsiteX6" fmla="*/ 0 w 2561277"/>
              <a:gd name="connsiteY6" fmla="*/ 0 h 3016965"/>
              <a:gd name="connsiteX0" fmla="*/ 0 w 2089329"/>
              <a:gd name="connsiteY0" fmla="*/ 0 h 3016965"/>
              <a:gd name="connsiteX1" fmla="*/ 2069665 w 2089329"/>
              <a:gd name="connsiteY1" fmla="*/ 0 h 3016965"/>
              <a:gd name="connsiteX2" fmla="*/ 2057928 w 2089329"/>
              <a:gd name="connsiteY2" fmla="*/ 1429825 h 3016965"/>
              <a:gd name="connsiteX3" fmla="*/ 2089329 w 2089329"/>
              <a:gd name="connsiteY3" fmla="*/ 3016965 h 3016965"/>
              <a:gd name="connsiteX4" fmla="*/ 0 w 2089329"/>
              <a:gd name="connsiteY4" fmla="*/ 3016965 h 3016965"/>
              <a:gd name="connsiteX5" fmla="*/ 1158303 w 2089329"/>
              <a:gd name="connsiteY5" fmla="*/ 1508483 h 3016965"/>
              <a:gd name="connsiteX6" fmla="*/ 0 w 2089329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710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60754 w 2069665"/>
              <a:gd name="connsiteY3" fmla="*/ 3013790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057928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375980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9408"/>
              <a:gd name="connsiteY0" fmla="*/ 0 h 3020140"/>
              <a:gd name="connsiteX1" fmla="*/ 2387717 w 2389408"/>
              <a:gd name="connsiteY1" fmla="*/ 13253 h 3020140"/>
              <a:gd name="connsiteX2" fmla="*/ 2375980 w 2389408"/>
              <a:gd name="connsiteY2" fmla="*/ 1429825 h 3020140"/>
              <a:gd name="connsiteX3" fmla="*/ 2388883 w 2389408"/>
              <a:gd name="connsiteY3" fmla="*/ 3020140 h 3020140"/>
              <a:gd name="connsiteX4" fmla="*/ 0 w 2389408"/>
              <a:gd name="connsiteY4" fmla="*/ 3016965 h 3020140"/>
              <a:gd name="connsiteX5" fmla="*/ 1158303 w 2389408"/>
              <a:gd name="connsiteY5" fmla="*/ 1508483 h 3020140"/>
              <a:gd name="connsiteX6" fmla="*/ 0 w 2389408"/>
              <a:gd name="connsiteY6" fmla="*/ 0 h 3020140"/>
              <a:gd name="connsiteX0" fmla="*/ 0 w 2402941"/>
              <a:gd name="connsiteY0" fmla="*/ 0 h 3020140"/>
              <a:gd name="connsiteX1" fmla="*/ 2387717 w 2402941"/>
              <a:gd name="connsiteY1" fmla="*/ 13253 h 3020140"/>
              <a:gd name="connsiteX2" fmla="*/ 2402484 w 2402941"/>
              <a:gd name="connsiteY2" fmla="*/ 1443077 h 3020140"/>
              <a:gd name="connsiteX3" fmla="*/ 2388883 w 2402941"/>
              <a:gd name="connsiteY3" fmla="*/ 3020140 h 3020140"/>
              <a:gd name="connsiteX4" fmla="*/ 0 w 2402941"/>
              <a:gd name="connsiteY4" fmla="*/ 3016965 h 3020140"/>
              <a:gd name="connsiteX5" fmla="*/ 1158303 w 2402941"/>
              <a:gd name="connsiteY5" fmla="*/ 1508483 h 3020140"/>
              <a:gd name="connsiteX6" fmla="*/ 0 w 2402941"/>
              <a:gd name="connsiteY6" fmla="*/ 0 h 3020140"/>
              <a:gd name="connsiteX0" fmla="*/ 0 w 2391441"/>
              <a:gd name="connsiteY0" fmla="*/ 0 h 3020140"/>
              <a:gd name="connsiteX1" fmla="*/ 2387717 w 2391441"/>
              <a:gd name="connsiteY1" fmla="*/ 132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3728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8972 h 3029112"/>
              <a:gd name="connsiteX1" fmla="*/ 2390892 w 2391441"/>
              <a:gd name="connsiteY1" fmla="*/ 0 h 3029112"/>
              <a:gd name="connsiteX2" fmla="*/ 2389232 w 2391441"/>
              <a:gd name="connsiteY2" fmla="*/ 1452049 h 3029112"/>
              <a:gd name="connsiteX3" fmla="*/ 2388883 w 2391441"/>
              <a:gd name="connsiteY3" fmla="*/ 3029112 h 3029112"/>
              <a:gd name="connsiteX4" fmla="*/ 0 w 2391441"/>
              <a:gd name="connsiteY4" fmla="*/ 3025937 h 3029112"/>
              <a:gd name="connsiteX5" fmla="*/ 1158303 w 2391441"/>
              <a:gd name="connsiteY5" fmla="*/ 1517455 h 3029112"/>
              <a:gd name="connsiteX6" fmla="*/ 0 w 2391441"/>
              <a:gd name="connsiteY6" fmla="*/ 8972 h 3029112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3477"/>
              <a:gd name="connsiteY0" fmla="*/ 0 h 3016965"/>
              <a:gd name="connsiteX1" fmla="*/ 2390892 w 2393477"/>
              <a:gd name="connsiteY1" fmla="*/ 553 h 3016965"/>
              <a:gd name="connsiteX2" fmla="*/ 2389232 w 2393477"/>
              <a:gd name="connsiteY2" fmla="*/ 1443077 h 3016965"/>
              <a:gd name="connsiteX3" fmla="*/ 2392058 w 2393477"/>
              <a:gd name="connsiteY3" fmla="*/ 3013790 h 3016965"/>
              <a:gd name="connsiteX4" fmla="*/ 0 w 2393477"/>
              <a:gd name="connsiteY4" fmla="*/ 3016965 h 3016965"/>
              <a:gd name="connsiteX5" fmla="*/ 1158303 w 2393477"/>
              <a:gd name="connsiteY5" fmla="*/ 1508483 h 3016965"/>
              <a:gd name="connsiteX6" fmla="*/ 0 w 2393477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389232 w 2570774"/>
              <a:gd name="connsiteY2" fmla="*/ 144307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84589"/>
              <a:gd name="connsiteY0" fmla="*/ 0 h 3016965"/>
              <a:gd name="connsiteX1" fmla="*/ 2570774 w 2584589"/>
              <a:gd name="connsiteY1" fmla="*/ 553 h 3016965"/>
              <a:gd name="connsiteX2" fmla="*/ 2584104 w 2584589"/>
              <a:gd name="connsiteY2" fmla="*/ 1473057 h 3016965"/>
              <a:gd name="connsiteX3" fmla="*/ 2556949 w 2584589"/>
              <a:gd name="connsiteY3" fmla="*/ 3013790 h 3016965"/>
              <a:gd name="connsiteX4" fmla="*/ 0 w 2584589"/>
              <a:gd name="connsiteY4" fmla="*/ 3016965 h 3016965"/>
              <a:gd name="connsiteX5" fmla="*/ 1158303 w 2584589"/>
              <a:gd name="connsiteY5" fmla="*/ 1508483 h 3016965"/>
              <a:gd name="connsiteX6" fmla="*/ 0 w 2584589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69113 w 2570774"/>
              <a:gd name="connsiteY2" fmla="*/ 147305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569113 w 2891616"/>
              <a:gd name="connsiteY2" fmla="*/ 1473057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889955 w 2891616"/>
              <a:gd name="connsiteY2" fmla="*/ 1481078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902415"/>
              <a:gd name="connsiteY0" fmla="*/ 0 h 3021811"/>
              <a:gd name="connsiteX1" fmla="*/ 2891616 w 2902415"/>
              <a:gd name="connsiteY1" fmla="*/ 553 h 3021811"/>
              <a:gd name="connsiteX2" fmla="*/ 2889955 w 2902415"/>
              <a:gd name="connsiteY2" fmla="*/ 1481078 h 3021811"/>
              <a:gd name="connsiteX3" fmla="*/ 2901854 w 2902415"/>
              <a:gd name="connsiteY3" fmla="*/ 3021811 h 3021811"/>
              <a:gd name="connsiteX4" fmla="*/ 0 w 2902415"/>
              <a:gd name="connsiteY4" fmla="*/ 3016965 h 3021811"/>
              <a:gd name="connsiteX5" fmla="*/ 1158303 w 2902415"/>
              <a:gd name="connsiteY5" fmla="*/ 1508483 h 3021811"/>
              <a:gd name="connsiteX6" fmla="*/ 0 w 2902415"/>
              <a:gd name="connsiteY6" fmla="*/ 0 h 302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2415" h="3021811">
                <a:moveTo>
                  <a:pt x="0" y="0"/>
                </a:moveTo>
                <a:lnTo>
                  <a:pt x="2891616" y="553"/>
                </a:lnTo>
                <a:cubicBezTo>
                  <a:pt x="2887704" y="477161"/>
                  <a:pt x="2893867" y="1004470"/>
                  <a:pt x="2889955" y="1481078"/>
                </a:cubicBezTo>
                <a:cubicBezTo>
                  <a:pt x="2893014" y="2011183"/>
                  <a:pt x="2905145" y="2491706"/>
                  <a:pt x="2901854" y="3021811"/>
                </a:cubicBezTo>
                <a:lnTo>
                  <a:pt x="0" y="3016965"/>
                </a:lnTo>
                <a:lnTo>
                  <a:pt x="1158303" y="15084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9098A52-81E5-1748-9670-CEEA3819B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47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A515E95-4280-2D49-9BD0-988DA1E36D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0916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28DDBB8C-0EC5-3743-9FC2-57CDCC2A3A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2238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DF1C2AB6-9931-6D47-AB31-9712A4C432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1269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0474AAE-DA74-7D41-8A72-816AD5B559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46685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55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274B605-770C-C548-9B37-44389FCD96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793" y="1526891"/>
            <a:ext cx="4356412" cy="435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697FD-4FA4-C145-B1D6-670A1BDA7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07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CE5563-7382-2941-8570-4C802108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3011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02C222D-DF32-E143-92A3-E537BFA118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07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E3F54D9-5992-5E42-A5F3-D4AA9BA34E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3011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96E9D407-E17A-F94C-ADCD-6ACF03E81E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7420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CDAA574-51C4-AE4A-BB27-FD558BD0F5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74203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2739A7C9-8ECB-784B-8F85-8F3112149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420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75310737-F8D3-DF46-8BAE-FE79AEAE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4203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237612EC-04ED-E24A-8952-51FE00E5D1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19037" y="5641168"/>
            <a:ext cx="3939114" cy="4159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0119C26-92AA-7746-A248-275F3CE9F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6203" y="61272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AD7388-50B2-894C-8EB0-D719A3EC6132}"/>
              </a:ext>
            </a:extLst>
          </p:cNvPr>
          <p:cNvSpPr/>
          <p:nvPr userDrawn="1"/>
        </p:nvSpPr>
        <p:spPr>
          <a:xfrm>
            <a:off x="0" y="3007151"/>
            <a:ext cx="12188987" cy="385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3CFC5-A278-0C4F-B0A9-683A061F6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319" y="-110128"/>
            <a:ext cx="12211319" cy="36101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4B7371-2CCD-2A4E-AE42-977DB8BA8510}"/>
              </a:ext>
            </a:extLst>
          </p:cNvPr>
          <p:cNvSpPr/>
          <p:nvPr userDrawn="1"/>
        </p:nvSpPr>
        <p:spPr>
          <a:xfrm>
            <a:off x="8953500" y="514045"/>
            <a:ext cx="3235487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0AEA5-13C3-9D4F-8906-9E89D39E2DC1}"/>
              </a:ext>
            </a:extLst>
          </p:cNvPr>
          <p:cNvSpPr txBox="1">
            <a:spLocks/>
          </p:cNvSpPr>
          <p:nvPr userDrawn="1"/>
        </p:nvSpPr>
        <p:spPr>
          <a:xfrm>
            <a:off x="5845778" y="5120371"/>
            <a:ext cx="2973930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Annapolis, MD</a:t>
            </a:r>
            <a:br>
              <a:rPr lang="en-US" sz="1800" b="1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185 Admiral Cochrane Drive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Suite 225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Annapolis, MD 21401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7A3C93-0035-D442-9794-F9A0B901A235}"/>
              </a:ext>
            </a:extLst>
          </p:cNvPr>
          <p:cNvSpPr txBox="1">
            <a:spLocks/>
          </p:cNvSpPr>
          <p:nvPr userDrawn="1"/>
        </p:nvSpPr>
        <p:spPr>
          <a:xfrm>
            <a:off x="7440459" y="4119050"/>
            <a:ext cx="4308649" cy="792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  <a:p>
            <a:pPr algn="r"/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ea typeface="Encode Sans Compressed" charset="0"/>
                <a:cs typeface="Encode Sans Compressed" charset="0"/>
              </a:rPr>
              <a:t>name@synapticap.com</a:t>
            </a:r>
            <a:endParaRPr lang="en-US" sz="2000" dirty="0">
              <a:solidFill>
                <a:schemeClr val="tx2">
                  <a:lumMod val="50000"/>
                </a:schemeClr>
              </a:solidFill>
              <a:ea typeface="Encode Sans Compressed" charset="0"/>
              <a:cs typeface="Encode Sans Compressed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2B287F-3806-C54E-BCB0-C913666A75C6}"/>
              </a:ext>
            </a:extLst>
          </p:cNvPr>
          <p:cNvSpPr txBox="1">
            <a:spLocks/>
          </p:cNvSpPr>
          <p:nvPr userDrawn="1"/>
        </p:nvSpPr>
        <p:spPr>
          <a:xfrm>
            <a:off x="9144000" y="5120371"/>
            <a:ext cx="2605109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Stuart, FL</a:t>
            </a:r>
            <a:br>
              <a:rPr lang="en-US" sz="1800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430 SW California Avenue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Stuart, FL 34994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0F3E08-8076-7341-A3FF-C21C7CCE1564}"/>
              </a:ext>
            </a:extLst>
          </p:cNvPr>
          <p:cNvCxnSpPr/>
          <p:nvPr userDrawn="1"/>
        </p:nvCxnSpPr>
        <p:spPr>
          <a:xfrm>
            <a:off x="9056424" y="5200650"/>
            <a:ext cx="0" cy="922564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D04A680-21D1-9E41-80D2-8841A8677FF4}"/>
              </a:ext>
            </a:extLst>
          </p:cNvPr>
          <p:cNvSpPr/>
          <p:nvPr userDrawn="1"/>
        </p:nvSpPr>
        <p:spPr>
          <a:xfrm>
            <a:off x="5715000" y="514045"/>
            <a:ext cx="3235487" cy="57211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A27755-D0E6-D245-A84C-1EC632F17C31}"/>
              </a:ext>
            </a:extLst>
          </p:cNvPr>
          <p:cNvSpPr txBox="1">
            <a:spLocks/>
          </p:cNvSpPr>
          <p:nvPr userDrawn="1"/>
        </p:nvSpPr>
        <p:spPr>
          <a:xfrm>
            <a:off x="5051204" y="552145"/>
            <a:ext cx="6760535" cy="5721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a typeface="Encode Sans Compressed" charset="0"/>
                <a:cs typeface="Encode Sans Compressed" charset="0"/>
              </a:rPr>
              <a:t>GET IN TOUCH   </a:t>
            </a:r>
            <a:r>
              <a:rPr lang="en-US" sz="4000" b="1" dirty="0">
                <a:solidFill>
                  <a:schemeClr val="bg1"/>
                </a:solidFill>
                <a:latin typeface="+mn-lt"/>
                <a:ea typeface="Encode Sans Compressed Black" charset="0"/>
                <a:cs typeface="Encode Sans Compressed Black" charset="0"/>
              </a:rPr>
              <a:t>WITH US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CD6375-598F-0945-A32A-7235B5E56FCF}"/>
              </a:ext>
            </a:extLst>
          </p:cNvPr>
          <p:cNvSpPr/>
          <p:nvPr userDrawn="1"/>
        </p:nvSpPr>
        <p:spPr>
          <a:xfrm>
            <a:off x="3534095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31F2D3-6FEB-9F4B-BFBF-FA12E6B6BBE0}"/>
              </a:ext>
            </a:extLst>
          </p:cNvPr>
          <p:cNvSpPr/>
          <p:nvPr userDrawn="1"/>
        </p:nvSpPr>
        <p:spPr>
          <a:xfrm>
            <a:off x="3594250" y="3188525"/>
            <a:ext cx="622948" cy="62294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129481-8706-1C45-9CB0-7D7BC483DD76}"/>
              </a:ext>
            </a:extLst>
          </p:cNvPr>
          <p:cNvSpPr/>
          <p:nvPr userDrawn="1"/>
        </p:nvSpPr>
        <p:spPr>
          <a:xfrm>
            <a:off x="2314741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7825A7-E4C8-A243-8101-2409E5A9876C}"/>
              </a:ext>
            </a:extLst>
          </p:cNvPr>
          <p:cNvSpPr/>
          <p:nvPr userDrawn="1"/>
        </p:nvSpPr>
        <p:spPr>
          <a:xfrm>
            <a:off x="2374222" y="3187850"/>
            <a:ext cx="624298" cy="62429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F1CDCE-A876-A743-8712-A000B62E2568}"/>
              </a:ext>
            </a:extLst>
          </p:cNvPr>
          <p:cNvSpPr/>
          <p:nvPr userDrawn="1"/>
        </p:nvSpPr>
        <p:spPr>
          <a:xfrm>
            <a:off x="1095387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615C5D-9557-AC4E-BC18-E20A487EB938}"/>
              </a:ext>
            </a:extLst>
          </p:cNvPr>
          <p:cNvSpPr/>
          <p:nvPr userDrawn="1"/>
        </p:nvSpPr>
        <p:spPr>
          <a:xfrm>
            <a:off x="1157844" y="3197969"/>
            <a:ext cx="619072" cy="619073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2A9CBA-DD0C-1848-BB94-5B4796DB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291" y="3335813"/>
            <a:ext cx="348573" cy="3183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921858D-1C0C-0744-B406-0A13A37AD606}"/>
              </a:ext>
            </a:extLst>
          </p:cNvPr>
          <p:cNvSpPr/>
          <p:nvPr userDrawn="1"/>
        </p:nvSpPr>
        <p:spPr>
          <a:xfrm>
            <a:off x="9630226" y="3611962"/>
            <a:ext cx="2082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b="1" dirty="0">
                <a:solidFill>
                  <a:srgbClr val="EF584F"/>
                </a:solidFill>
                <a:ea typeface="Encode Sans Compressed" charset="0"/>
                <a:cs typeface="Encode Sans Compressed" charset="0"/>
              </a:rPr>
              <a:t>John Doe.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35AADA9-ECEF-854B-89CA-051F2DEFED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17" y="3342890"/>
            <a:ext cx="274320" cy="2743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D26886-D19D-B145-A736-A804A7AD50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10" y="3362839"/>
            <a:ext cx="274320" cy="274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2CE13E-DB8C-4846-9F69-347AC5D90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56" y="3342322"/>
            <a:ext cx="274320" cy="2743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E05CC8-80CF-E44A-9EEA-B5D91FE4EAE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15870" y="6414872"/>
            <a:ext cx="1795869" cy="2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73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9D65ED-DC9F-C449-B847-5B866A5B4DA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712419"/>
              </p:ext>
            </p:extLst>
          </p:nvPr>
        </p:nvGraphicFramePr>
        <p:xfrm>
          <a:off x="518812" y="3267994"/>
          <a:ext cx="11218488" cy="273403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69748">
                  <a:extLst>
                    <a:ext uri="{9D8B030D-6E8A-4147-A177-3AD203B41FA5}">
                      <a16:colId xmlns:a16="http://schemas.microsoft.com/office/drawing/2014/main" val="1679134265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102173505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975097650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3292335792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963308118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094782651"/>
                    </a:ext>
                  </a:extLst>
                </a:gridCol>
              </a:tblGrid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20635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475278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625184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7094236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10905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755790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9CE8A8-EC1C-B143-A172-38DD8DC1F8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304925"/>
            <a:ext cx="11218185" cy="16938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223B13A-3086-B341-A837-E6451D93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59848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D5FF86-A802-3E4A-9BEF-28BEB350B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5734" y="1180148"/>
            <a:ext cx="3064516" cy="521208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DBEB43-7598-9C42-939B-55CD39558C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517063" y="2025353"/>
            <a:ext cx="1977030" cy="3497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813052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5016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0AC9024-8A94-1F41-8DD7-5FFA23AD3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7087" y="1259005"/>
            <a:ext cx="3011153" cy="512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5FF86-A802-3E4A-9BEF-28BEB350B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1916" y="1610436"/>
            <a:ext cx="2648050" cy="450376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47205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64135E35-AF23-A745-ABC8-EEB833CECD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85682" y="2382742"/>
            <a:ext cx="1674222" cy="29671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9C8265C1-A658-774F-893B-AA9C9A8431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29350" y="2088107"/>
            <a:ext cx="1937982" cy="34348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363A1C-830A-1D44-A2EB-0D3BCFD89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3815" y="1610436"/>
            <a:ext cx="2648050" cy="4503761"/>
          </a:xfrm>
          <a:prstGeom prst="rect">
            <a:avLst/>
          </a:prstGeom>
        </p:spPr>
      </p:pic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03D85B94-9618-5A4F-A87E-A2EEB9E894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15144" y="2344810"/>
            <a:ext cx="1707385" cy="30201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</p:spTree>
    <p:extLst>
      <p:ext uri="{BB962C8B-B14F-4D97-AF65-F5344CB8AC3E}">
        <p14:creationId xmlns:p14="http://schemas.microsoft.com/office/powerpoint/2010/main" val="34748041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A0CFBC-A4D0-5B47-ADF1-AFAD4D4BFD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99525" y="1676400"/>
            <a:ext cx="2895600" cy="387032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77470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19513-F96D-9B40-9C34-3E4D37F17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6320" y="1125443"/>
            <a:ext cx="3402129" cy="49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485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A38F315-D242-574A-95C9-88760EF1795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321228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1D074-A078-6943-9ABF-521CA310A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4448" y="1712472"/>
            <a:ext cx="2762107" cy="4043724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B231386-2298-3148-9730-CF9F0D23AE1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616672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5AA5C2-4209-AC47-A834-51D6B8644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360156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DE056164-3A51-4942-A8FF-84542A2CA5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0860" y="2023110"/>
            <a:ext cx="2571750" cy="340613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26CB18-EB9A-784A-95B4-BA14ABBB06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9892" y="1712472"/>
            <a:ext cx="2762107" cy="40437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3EC61-08FE-8440-8917-9F4620100A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6537" y="1526832"/>
            <a:ext cx="2998032" cy="43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39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BADEA1-2D9F-554A-A8CC-7F2F109E52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67525" y="2041823"/>
            <a:ext cx="5045075" cy="3167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Desktop screenshot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32FCB-2DE6-9140-A711-81F51B56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865D6-31A0-804C-A18D-F1D216942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55367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BEF4A-7825-0145-AFA6-25B1D0EE24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279"/>
          <a:stretch/>
        </p:blipFill>
        <p:spPr>
          <a:xfrm>
            <a:off x="5659309" y="1437304"/>
            <a:ext cx="6532691" cy="47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30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6DFD94-0CEC-5F46-97DA-D77BD97D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66D578-F531-E246-82C3-DD902528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10515600" cy="934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4FE77-1346-F649-B168-971F91AD34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0947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D7692A7-8423-254D-AC6E-7E01173C3E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0065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A335467-41DF-AB43-AAB4-6C8B566C1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9183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EA83611-1285-A542-A7AA-BAB915498F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8301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691C602-F722-2F47-8411-B8BC90CD53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77419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5FC80D-21E9-824C-9885-BFD1A34D1E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6538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EE26CCF-92D8-5742-9435-DCE1CAA656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0947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B10C95C-2033-AE48-B275-8AC29CD51A6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0065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D8E7E9C-D203-6846-8EEF-8FF74F94279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9183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358E620-236E-B546-A1BF-74E28006CB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8301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7BDEE87-0329-9045-9880-1CB4CCE267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77419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FD41D0F-6540-BC4C-A07E-175E8BEA982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766538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F42657F-8FD9-1C45-93B5-9C8FA0ABE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947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080E986-FCBC-DD43-A4E4-9B6F07B1D7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10065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E2FB7A5-6E9E-0A44-BB0D-5F948166D6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99183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A97A88C-B7F0-9C4F-97DC-A6FA15D086D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88301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5DC38FF1-07F2-8144-A0B8-B7DF6049AD8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977419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0B6957D9-188A-924A-A547-0CE1334210D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66538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E22161E1-908A-264A-ADD6-5644F2241AF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0947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1DD6D95A-7A31-4043-B0CA-6A3F4233E12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10065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DAB38B46-B4F5-D143-8B54-469B589625A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99183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22EB62AC-88C2-764E-8E5E-BF0A015B663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88301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3259897F-FCAD-204D-99D7-41E1C01A218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977419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F8E199F-F76E-134A-8817-9C62E653B0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766538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86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4FE77-1346-F649-B168-971F91AD34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022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F3647-BAD9-E449-8F05-C998CF0BD6F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813" y="14670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D8438D-7737-A64F-9A7F-DB969F28A139}"/>
              </a:ext>
            </a:extLst>
          </p:cNvPr>
          <p:cNvCxnSpPr>
            <a:cxnSpLocks/>
          </p:cNvCxnSpPr>
          <p:nvPr userDrawn="1"/>
        </p:nvCxnSpPr>
        <p:spPr>
          <a:xfrm>
            <a:off x="4295956" y="14670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5C2DE365-6812-324D-B3B6-49E2D3BB69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72938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4AD08782-AD72-9F42-BC61-9844B34ACB7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26854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66223F0-DFFE-1942-9E24-801409463F6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9022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54220A6-681F-A845-85C6-931D4694454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772938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8E77EBBE-3B86-0147-9D0B-D449170044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026854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108DBD78-D4AD-5848-931B-33B8417AE7D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9022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DC6A070D-786E-0643-8134-5D1C89DCB99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772938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82EC8F39-3E9B-464E-912A-F9F58CD4C90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026854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72819E62-4C7B-BF4F-A86A-1DAF7D71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D899002D-3015-CA47-9978-E3AE35FEA8D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9022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ADF90560-C853-D14F-A394-1ED9E95AB53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813" y="38565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93" name="Picture Placeholder 2">
            <a:extLst>
              <a:ext uri="{FF2B5EF4-FFF2-40B4-BE49-F238E27FC236}">
                <a16:creationId xmlns:a16="http://schemas.microsoft.com/office/drawing/2014/main" id="{4883A4C1-5132-714C-9A1C-430C8FD99EB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772938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4" name="Picture Placeholder 2">
            <a:extLst>
              <a:ext uri="{FF2B5EF4-FFF2-40B4-BE49-F238E27FC236}">
                <a16:creationId xmlns:a16="http://schemas.microsoft.com/office/drawing/2014/main" id="{C6741EA7-A971-CC42-85B4-D99FE77FBCD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026854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732F87BF-0BF7-984C-8018-0A632353BF6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19022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A79E53C1-7B6D-B749-ADC6-CC5E54186A4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772938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4C2A85FE-7092-374A-B051-F88D7BD347C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026854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43955549-277B-F741-9866-9522E7F2489C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519022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9" name="Picture Placeholder 2">
            <a:extLst>
              <a:ext uri="{FF2B5EF4-FFF2-40B4-BE49-F238E27FC236}">
                <a16:creationId xmlns:a16="http://schemas.microsoft.com/office/drawing/2014/main" id="{11E06266-373F-F943-A5C5-700AB6470507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72938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0" name="Picture Placeholder 2">
            <a:extLst>
              <a:ext uri="{FF2B5EF4-FFF2-40B4-BE49-F238E27FC236}">
                <a16:creationId xmlns:a16="http://schemas.microsoft.com/office/drawing/2014/main" id="{999EF6FD-4FDE-E345-AE55-3771544075E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026854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2" name="Picture Placeholder 2">
            <a:extLst>
              <a:ext uri="{FF2B5EF4-FFF2-40B4-BE49-F238E27FC236}">
                <a16:creationId xmlns:a16="http://schemas.microsoft.com/office/drawing/2014/main" id="{200E116F-47E9-8C49-9B02-B04532F427A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435420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F0CD8DC8-6D93-824A-8CE5-2033160BB2F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35211" y="14670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2DA0083-482F-A34B-BE4D-B542C174E8EC}"/>
              </a:ext>
            </a:extLst>
          </p:cNvPr>
          <p:cNvCxnSpPr>
            <a:cxnSpLocks/>
          </p:cNvCxnSpPr>
          <p:nvPr userDrawn="1"/>
        </p:nvCxnSpPr>
        <p:spPr>
          <a:xfrm>
            <a:off x="8212354" y="14670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Picture Placeholder 2">
            <a:extLst>
              <a:ext uri="{FF2B5EF4-FFF2-40B4-BE49-F238E27FC236}">
                <a16:creationId xmlns:a16="http://schemas.microsoft.com/office/drawing/2014/main" id="{CB6969CA-A642-B841-8D9F-8D1707A514D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689336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6" name="Picture Placeholder 2">
            <a:extLst>
              <a:ext uri="{FF2B5EF4-FFF2-40B4-BE49-F238E27FC236}">
                <a16:creationId xmlns:a16="http://schemas.microsoft.com/office/drawing/2014/main" id="{A98C8544-B37E-EB47-B55F-9CE2AB796FE2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943252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104B43B4-67DB-A44C-BDF8-459BFA646B4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435420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8" name="Picture Placeholder 2">
            <a:extLst>
              <a:ext uri="{FF2B5EF4-FFF2-40B4-BE49-F238E27FC236}">
                <a16:creationId xmlns:a16="http://schemas.microsoft.com/office/drawing/2014/main" id="{BED4D94E-1B1D-D845-970E-6C66898DA831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5689336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9" name="Picture Placeholder 2">
            <a:extLst>
              <a:ext uri="{FF2B5EF4-FFF2-40B4-BE49-F238E27FC236}">
                <a16:creationId xmlns:a16="http://schemas.microsoft.com/office/drawing/2014/main" id="{7F80AD1D-2663-AF48-8B39-EF36DC8C6BA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943252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4437C132-D7C1-1E41-BAA1-24952E3201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435420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DB3BB700-F2B2-F745-80B2-0E40F3D2698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689336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01FE833A-0AD3-174B-A18B-E438210D15DC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6943252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338A030D-6E0E-D145-A438-959CFC1074D5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435420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D8CF47C5-3FAF-F348-A16B-D3ECD836870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435211" y="38565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15" name="Picture Placeholder 2">
            <a:extLst>
              <a:ext uri="{FF2B5EF4-FFF2-40B4-BE49-F238E27FC236}">
                <a16:creationId xmlns:a16="http://schemas.microsoft.com/office/drawing/2014/main" id="{6183BF18-A042-A74A-9AAA-163711D4907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689336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6" name="Picture Placeholder 2">
            <a:extLst>
              <a:ext uri="{FF2B5EF4-FFF2-40B4-BE49-F238E27FC236}">
                <a16:creationId xmlns:a16="http://schemas.microsoft.com/office/drawing/2014/main" id="{B01B0962-52E1-5C40-BB50-C18DE05E6861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943252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7" name="Picture Placeholder 2">
            <a:extLst>
              <a:ext uri="{FF2B5EF4-FFF2-40B4-BE49-F238E27FC236}">
                <a16:creationId xmlns:a16="http://schemas.microsoft.com/office/drawing/2014/main" id="{A2493B4C-4DC4-1244-AB38-1AF7C48E7C4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4435420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8" name="Picture Placeholder 2">
            <a:extLst>
              <a:ext uri="{FF2B5EF4-FFF2-40B4-BE49-F238E27FC236}">
                <a16:creationId xmlns:a16="http://schemas.microsoft.com/office/drawing/2014/main" id="{DE4665CD-8B4A-3B40-8E98-D358E70EA8B8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5689336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6537C1D3-8268-D144-9C88-E7862947AC37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943252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0" name="Picture Placeholder 2">
            <a:extLst>
              <a:ext uri="{FF2B5EF4-FFF2-40B4-BE49-F238E27FC236}">
                <a16:creationId xmlns:a16="http://schemas.microsoft.com/office/drawing/2014/main" id="{35ECD0AB-44E9-324B-876E-E38F4D48468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4435420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1" name="Picture Placeholder 2">
            <a:extLst>
              <a:ext uri="{FF2B5EF4-FFF2-40B4-BE49-F238E27FC236}">
                <a16:creationId xmlns:a16="http://schemas.microsoft.com/office/drawing/2014/main" id="{5CE04EB3-61AD-DB44-A37C-342394266DA4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5689336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95773C99-D58A-BF44-BCFE-46C33246D4C2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943252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4" name="Picture Placeholder 2">
            <a:extLst>
              <a:ext uri="{FF2B5EF4-FFF2-40B4-BE49-F238E27FC236}">
                <a16:creationId xmlns:a16="http://schemas.microsoft.com/office/drawing/2014/main" id="{A0A0197F-540A-144A-BA04-4D17843F3EC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8323270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5" name="Text Placeholder 3">
            <a:extLst>
              <a:ext uri="{FF2B5EF4-FFF2-40B4-BE49-F238E27FC236}">
                <a16:creationId xmlns:a16="http://schemas.microsoft.com/office/drawing/2014/main" id="{A1E3C043-9B2D-FF4C-9A4A-E7555E93DD5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23061" y="14670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26" name="Picture Placeholder 2">
            <a:extLst>
              <a:ext uri="{FF2B5EF4-FFF2-40B4-BE49-F238E27FC236}">
                <a16:creationId xmlns:a16="http://schemas.microsoft.com/office/drawing/2014/main" id="{B84DA0CE-F375-3F48-BC4C-8A4D088D11BC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577186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7" name="Picture Placeholder 2">
            <a:extLst>
              <a:ext uri="{FF2B5EF4-FFF2-40B4-BE49-F238E27FC236}">
                <a16:creationId xmlns:a16="http://schemas.microsoft.com/office/drawing/2014/main" id="{78C4E89D-F0A1-8C4A-B693-554EA1C8464A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831102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id="{154D9D77-4CBB-A144-9747-2E2E307FF86C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8323270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9" name="Picture Placeholder 2">
            <a:extLst>
              <a:ext uri="{FF2B5EF4-FFF2-40B4-BE49-F238E27FC236}">
                <a16:creationId xmlns:a16="http://schemas.microsoft.com/office/drawing/2014/main" id="{0B38E262-5B5F-664A-901B-CD0F9B0C99C0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9577186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0" name="Picture Placeholder 2">
            <a:extLst>
              <a:ext uri="{FF2B5EF4-FFF2-40B4-BE49-F238E27FC236}">
                <a16:creationId xmlns:a16="http://schemas.microsoft.com/office/drawing/2014/main" id="{FC1C37D8-368E-3A4C-8FE0-D0062B8106EB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0831102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1" name="Picture Placeholder 2">
            <a:extLst>
              <a:ext uri="{FF2B5EF4-FFF2-40B4-BE49-F238E27FC236}">
                <a16:creationId xmlns:a16="http://schemas.microsoft.com/office/drawing/2014/main" id="{C474542C-0FC4-DA4A-AA6A-2546F300622E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8323270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2" name="Picture Placeholder 2">
            <a:extLst>
              <a:ext uri="{FF2B5EF4-FFF2-40B4-BE49-F238E27FC236}">
                <a16:creationId xmlns:a16="http://schemas.microsoft.com/office/drawing/2014/main" id="{43A9A8F9-A56D-1C46-B2C1-47C285C1F13D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9577186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3" name="Picture Placeholder 2">
            <a:extLst>
              <a:ext uri="{FF2B5EF4-FFF2-40B4-BE49-F238E27FC236}">
                <a16:creationId xmlns:a16="http://schemas.microsoft.com/office/drawing/2014/main" id="{56D79D82-D975-DF41-9D49-1CB2768FBD24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0831102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4" name="Picture Placeholder 2">
            <a:extLst>
              <a:ext uri="{FF2B5EF4-FFF2-40B4-BE49-F238E27FC236}">
                <a16:creationId xmlns:a16="http://schemas.microsoft.com/office/drawing/2014/main" id="{05F7F68C-0997-0B4E-9865-6236935675F9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8323270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5" name="Text Placeholder 3">
            <a:extLst>
              <a:ext uri="{FF2B5EF4-FFF2-40B4-BE49-F238E27FC236}">
                <a16:creationId xmlns:a16="http://schemas.microsoft.com/office/drawing/2014/main" id="{196C785E-C420-5049-AC46-60F0F9BB370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323061" y="38565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E3B30CFB-89C9-0F48-A250-12D9055532C1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9577186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7" name="Picture Placeholder 2">
            <a:extLst>
              <a:ext uri="{FF2B5EF4-FFF2-40B4-BE49-F238E27FC236}">
                <a16:creationId xmlns:a16="http://schemas.microsoft.com/office/drawing/2014/main" id="{068DD8F2-DE74-E94D-985C-85D3F9A2F9A8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10831102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8" name="Picture Placeholder 2">
            <a:extLst>
              <a:ext uri="{FF2B5EF4-FFF2-40B4-BE49-F238E27FC236}">
                <a16:creationId xmlns:a16="http://schemas.microsoft.com/office/drawing/2014/main" id="{0A581740-E1AC-CD49-B54B-1A95E07797C5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8323270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9" name="Picture Placeholder 2">
            <a:extLst>
              <a:ext uri="{FF2B5EF4-FFF2-40B4-BE49-F238E27FC236}">
                <a16:creationId xmlns:a16="http://schemas.microsoft.com/office/drawing/2014/main" id="{9937C92E-3641-2047-B033-AB17D6B13465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9577186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0" name="Picture Placeholder 2">
            <a:extLst>
              <a:ext uri="{FF2B5EF4-FFF2-40B4-BE49-F238E27FC236}">
                <a16:creationId xmlns:a16="http://schemas.microsoft.com/office/drawing/2014/main" id="{24A6EC39-67C9-2C4F-B1F0-161367E422D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10831102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1" name="Picture Placeholder 2">
            <a:extLst>
              <a:ext uri="{FF2B5EF4-FFF2-40B4-BE49-F238E27FC236}">
                <a16:creationId xmlns:a16="http://schemas.microsoft.com/office/drawing/2014/main" id="{EA296EFB-F8A3-7549-BFE8-5E63245713A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8323270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2" name="Picture Placeholder 2">
            <a:extLst>
              <a:ext uri="{FF2B5EF4-FFF2-40B4-BE49-F238E27FC236}">
                <a16:creationId xmlns:a16="http://schemas.microsoft.com/office/drawing/2014/main" id="{F168DD4E-1545-6E4D-A746-8239906FE905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9577186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76ADD584-BC67-744A-8B52-2B3C3C93E8E0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10831102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6436817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C807-9F87-E34A-9158-11F5E32D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713B-AC94-D34F-9B80-9F518BCD6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0" y="1592580"/>
            <a:ext cx="72009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666479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24E544-460B-B44D-9178-B5997FFD0A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509125" y="2032000"/>
            <a:ext cx="1981200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F4D5B-4FB9-4B49-874F-CD854128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E4B93-E0C3-ED4A-A4F7-0C913140F2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5734" y="1180148"/>
            <a:ext cx="3064516" cy="52120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2D4F80-542D-004C-A00B-25790F4E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0" y="1592580"/>
            <a:ext cx="503423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742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223B13A-3086-B341-A837-E6451D93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262FFF-F1B3-E343-9B4E-4BF30A9580D7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0D9650-AF46-E746-BA0E-487A52EA4472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EA10AB-0644-7041-96C6-6501D1EAFCC9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20D144-5237-4940-A090-E5E897BA127B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480DD4-16A1-724F-874B-08FB0394705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CBD2B-80FD-7B4B-9887-4D75E9242BB1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377942-FBC1-284B-ABA4-0D7114F4F11E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712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BBEA-A4CF-C148-9FDE-BD7C4219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5640B-4F77-9B4C-89FA-9D8DF1C634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29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C9471B1-F65B-9B49-9E62-7AA59FD6B5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198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8D62551-D0F0-DB46-A660-D76E8AD56D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67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A4C9D75-C2A6-F443-9DBD-CCCE1196E6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536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8704CD8-87CA-6C44-AFC5-0F6272F2AF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529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E6267D9-B8B1-3F4F-8452-74C438796C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198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984CD5A-6C93-274F-8E44-8F6D428CA0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67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8C6BD51-7DA4-D144-871E-FE16B1FB28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36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522AD7B-8AC0-444B-BE43-EABAF6972E4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529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C30EE39-E7BA-9C46-B62A-588877CC515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0198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F157F01-A926-8C4D-9460-CBE8CDBCC76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8867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B08437B-BA39-3F4E-8B21-24B53010E4C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7536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F1E4C4-0488-504C-A36B-9862B54B4AA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529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75C349A-5CFA-9F4D-BA7E-8342926D60B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198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764CB87-043B-DE43-AB78-1BA2145F366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8867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85E42322-13A6-F648-A8D8-48D7A59ADCE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536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F00B121-50F8-9041-A23E-B74E6AB9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0" y="1592580"/>
            <a:ext cx="7200900" cy="7883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511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52DEC-8E76-9A4D-B728-25F7D91B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9345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24F2E-21ED-A349-B523-08B926853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408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DE481-0CB7-124D-BA02-706350353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408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8352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069D-BC62-D840-8987-22C9523F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13" y="1492401"/>
            <a:ext cx="3932237" cy="487361"/>
          </a:xfrm>
          <a:prstGeom prst="rect">
            <a:avLst/>
          </a:prstGeom>
        </p:spPr>
        <p:txBody>
          <a:bodyPr anchor="b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605A6-1936-D942-AC59-66714068B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08430" y="1492401"/>
            <a:ext cx="6892506" cy="4368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CC0E4-7532-AF48-816B-E55FEA7E8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513" y="197976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34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F3E0-CEE2-DB49-AE1C-BD69CB552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345938"/>
            <a:ext cx="11218485" cy="45002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ED6412D-5CEF-0A41-9722-F7674295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EBD832-BB43-ED47-AC69-9D7B9A1A7C7E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71278C-F8D9-4E40-B979-D11A25898A9A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53C2A3-B33D-034B-A1CD-7EB5E04439E2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E116E4-BEF3-6642-8F63-2B47EB3E850C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D07BED-EDD4-2544-97A2-87DCD8C6A568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90F6C8-1BBF-8D42-BB5E-FBFB81344816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8E7159-4BB5-EE41-B44B-85E5D3747B53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54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image" Target="../media/image51.pn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image" Target="../media/image50.png"/><Relationship Id="rId2" Type="http://schemas.openxmlformats.org/officeDocument/2006/relationships/slideLayout" Target="../slideLayouts/slideLayout65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73.xml"/><Relationship Id="rId19" Type="http://schemas.openxmlformats.org/officeDocument/2006/relationships/image" Target="../media/image54.png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slideLayout" Target="../slideLayouts/slideLayout80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slideLayout" Target="../slideLayouts/slideLayout83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50.png"/><Relationship Id="rId5" Type="http://schemas.openxmlformats.org/officeDocument/2006/relationships/image" Target="../media/image48.jpg"/><Relationship Id="rId4" Type="http://schemas.openxmlformats.org/officeDocument/2006/relationships/theme" Target="../theme/theme12.xml"/><Relationship Id="rId9" Type="http://schemas.openxmlformats.org/officeDocument/2006/relationships/image" Target="../media/image4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8.jp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1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42" r:id="rId2"/>
    <p:sldLayoutId id="2147483805" r:id="rId3"/>
    <p:sldLayoutId id="2147483663" r:id="rId4"/>
    <p:sldLayoutId id="2147483664" r:id="rId5"/>
    <p:sldLayoutId id="2147483780" r:id="rId6"/>
    <p:sldLayoutId id="214748374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5ECB99-97DB-8643-A269-593C365B9803}"/>
              </a:ext>
            </a:extLst>
          </p:cNvPr>
          <p:cNvSpPr/>
          <p:nvPr userDrawn="1"/>
        </p:nvSpPr>
        <p:spPr>
          <a:xfrm>
            <a:off x="0" y="0"/>
            <a:ext cx="12192000" cy="1336321"/>
          </a:xfrm>
          <a:prstGeom prst="rect">
            <a:avLst/>
          </a:prstGeom>
          <a:gradFill>
            <a:gsLst>
              <a:gs pos="100000">
                <a:srgbClr val="362D57"/>
              </a:gs>
              <a:gs pos="0">
                <a:srgbClr val="264360"/>
              </a:gs>
            </a:gsLst>
            <a:lin ang="366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749F6-591C-AA4D-9F8E-0023ABCBC90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9" y="192438"/>
            <a:ext cx="2607008" cy="91897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C784BF76-741F-FA4A-AFB8-3FB7C37114D3}"/>
              </a:ext>
            </a:extLst>
          </p:cNvPr>
          <p:cNvSpPr txBox="1">
            <a:spLocks/>
          </p:cNvSpPr>
          <p:nvPr userDrawn="1"/>
        </p:nvSpPr>
        <p:spPr>
          <a:xfrm>
            <a:off x="4152900" y="297009"/>
            <a:ext cx="7063091" cy="389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  <a:ea typeface="Encode Sans Thin" charset="0"/>
                <a:cs typeface="Encode Sans Thin" charset="0"/>
              </a:rPr>
              <a:t>Smarter Salesforce® </a:t>
            </a:r>
            <a:r>
              <a:rPr lang="en-US" sz="2800" b="1" dirty="0">
                <a:solidFill>
                  <a:schemeClr val="bg1"/>
                </a:solidFill>
                <a:latin typeface="+mn-lt"/>
                <a:ea typeface="Encode Sans Thin" charset="0"/>
                <a:cs typeface="Encode Sans Thin" charset="0"/>
              </a:rPr>
              <a:t>Data Collection</a:t>
            </a:r>
            <a:endParaRPr lang="en-US" sz="2800" b="1" dirty="0">
              <a:solidFill>
                <a:schemeClr val="bg1"/>
              </a:solidFill>
              <a:latin typeface="+mn-lt"/>
              <a:ea typeface="Encode Sans Condensed Thin" charset="0"/>
              <a:cs typeface="Encode Sans Condensed Thin" charset="0"/>
            </a:endParaRP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6A3B0B8-F92C-804A-B202-E4167B5D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611824"/>
            <a:ext cx="7200900" cy="568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C0B140-F9DF-1742-A42E-5A2E93139F31}"/>
              </a:ext>
            </a:extLst>
          </p:cNvPr>
          <p:cNvSpPr/>
          <p:nvPr/>
        </p:nvSpPr>
        <p:spPr>
          <a:xfrm>
            <a:off x="9578975" y="6353365"/>
            <a:ext cx="511175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84C7C0-58AC-134A-B4F2-CFCA5A89B5AC}"/>
              </a:ext>
            </a:extLst>
          </p:cNvPr>
          <p:cNvCxnSpPr/>
          <p:nvPr/>
        </p:nvCxnSpPr>
        <p:spPr>
          <a:xfrm flipH="1">
            <a:off x="10410820" y="6214362"/>
            <a:ext cx="1365" cy="4081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00916DB-0350-D549-93A3-60B9B4DBF7E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107" y="6231864"/>
            <a:ext cx="1277030" cy="373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2A55E-DA99-E846-9771-A922ECC8BF71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024" y="6265356"/>
            <a:ext cx="2245409" cy="3061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057FE5-202D-AA4D-ACA1-F3CAB0B4CBE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793" y="6231864"/>
            <a:ext cx="1521974" cy="3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31" r:id="rId3"/>
    <p:sldLayoutId id="2147483732" r:id="rId4"/>
    <p:sldLayoutId id="2147483733" r:id="rId5"/>
    <p:sldLayoutId id="2147483734" r:id="rId6"/>
    <p:sldLayoutId id="2147483737" r:id="rId7"/>
    <p:sldLayoutId id="2147483690" r:id="rId8"/>
    <p:sldLayoutId id="2147483810" r:id="rId9"/>
    <p:sldLayoutId id="2147483691" r:id="rId10"/>
    <p:sldLayoutId id="2147483811" r:id="rId11"/>
    <p:sldLayoutId id="2147483692" r:id="rId12"/>
    <p:sldLayoutId id="2147483693" r:id="rId13"/>
    <p:sldLayoutId id="214748369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bg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394DA-3882-F54E-9D55-F4DFBD60F67F}"/>
              </a:ext>
            </a:extLst>
          </p:cNvPr>
          <p:cNvSpPr/>
          <p:nvPr userDrawn="1"/>
        </p:nvSpPr>
        <p:spPr>
          <a:xfrm>
            <a:off x="0" y="0"/>
            <a:ext cx="3608962" cy="6858000"/>
          </a:xfrm>
          <a:prstGeom prst="rect">
            <a:avLst/>
          </a:prstGeom>
          <a:gradFill>
            <a:gsLst>
              <a:gs pos="0">
                <a:srgbClr val="362D57"/>
              </a:gs>
              <a:gs pos="100000">
                <a:srgbClr val="264360"/>
              </a:gs>
            </a:gsLst>
            <a:lin ang="36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0ECE7A-E1E6-9E4A-A5A5-D7025432DA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77" y="346087"/>
            <a:ext cx="2607008" cy="918970"/>
          </a:xfrm>
          <a:prstGeom prst="rect">
            <a:avLst/>
          </a:pr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1135492E-72F8-5447-BDD7-EE44603FEDDB}"/>
              </a:ext>
            </a:extLst>
          </p:cNvPr>
          <p:cNvSpPr txBox="1">
            <a:spLocks/>
          </p:cNvSpPr>
          <p:nvPr userDrawn="1"/>
        </p:nvSpPr>
        <p:spPr>
          <a:xfrm>
            <a:off x="4152900" y="450658"/>
            <a:ext cx="7063091" cy="389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Encode Sans Thin" charset="0"/>
                <a:cs typeface="Encode Sans Thin" charset="0"/>
              </a:rPr>
              <a:t>Smarter Salesforce®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+mn-lt"/>
                <a:ea typeface="Encode Sans Thin" charset="0"/>
                <a:cs typeface="Encode Sans Thin" charset="0"/>
              </a:rPr>
              <a:t>Data Collection</a:t>
            </a:r>
            <a:endParaRPr lang="en-US" sz="2800" b="1" dirty="0">
              <a:solidFill>
                <a:schemeClr val="tx2">
                  <a:lumMod val="50000"/>
                </a:schemeClr>
              </a:solidFill>
              <a:latin typeface="+mn-lt"/>
              <a:ea typeface="Encode Sans Condensed Thin" charset="0"/>
              <a:cs typeface="Encode Sans Condensed Thin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3479A2-037C-594C-9920-8A6967D334DE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430BAC-2A2E-2843-9A0B-994853DE6BA0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F6F8AF3-8B59-124B-A54B-C85CE9A6F43E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6BE63C8-D391-B842-948A-BFE0E93BC16C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CBD0E3C-1FD3-8F4A-9E9D-35E95B2F0EC9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18C588F7-5544-C942-89F1-73CF92CEC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381B736-F3D5-CC40-9313-C5A10DEBA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9C8500B-608F-C445-8FD5-AD444421C15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8" name="Title Placeholder 27">
            <a:extLst>
              <a:ext uri="{FF2B5EF4-FFF2-40B4-BE49-F238E27FC236}">
                <a16:creationId xmlns:a16="http://schemas.microsoft.com/office/drawing/2014/main" id="{DB08E144-F06F-1940-8495-BC126136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697251"/>
            <a:ext cx="7200900" cy="474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98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62D57"/>
            </a:gs>
            <a:gs pos="100000">
              <a:srgbClr val="264360"/>
            </a:gs>
          </a:gsLst>
          <a:lin ang="36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9AE1D9A-2FA5-D34F-B716-B92C4AD6CA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5745D6F-A4F6-5249-A29B-43C0DF432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3000"/>
          </a:blip>
          <a:srcRect b="9977"/>
          <a:stretch/>
        </p:blipFill>
        <p:spPr>
          <a:xfrm>
            <a:off x="-2544" y="0"/>
            <a:ext cx="12194543" cy="685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05C944D-3E0D-584C-B163-30ADAF87C0D1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27CA64-2F90-3548-B6EA-54F2917CDF81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0F3DA98-3FB0-DE43-89F3-98A88BA4E826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3305392-2AF8-A84C-9F32-0883B2426F8A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975700A-CDFF-9545-ABF2-349EE26AA6DD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AADE8D53-3AE2-3E42-9819-AD1AF9F10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37C23E8-159A-3547-BD75-6A956F8E1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437F7BF4-590A-604F-B32B-C536227D812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6204ACD-1B35-3644-AABF-6EF15F7BDE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9" y="192438"/>
            <a:ext cx="2607008" cy="918970"/>
          </a:xfrm>
          <a:prstGeom prst="rect">
            <a:avLst/>
          </a:prstGeom>
        </p:spPr>
      </p:pic>
      <p:sp>
        <p:nvSpPr>
          <p:cNvPr id="44" name="Title 6">
            <a:extLst>
              <a:ext uri="{FF2B5EF4-FFF2-40B4-BE49-F238E27FC236}">
                <a16:creationId xmlns:a16="http://schemas.microsoft.com/office/drawing/2014/main" id="{02BBD6CA-27F6-194F-8725-4DA632A5F341}"/>
              </a:ext>
            </a:extLst>
          </p:cNvPr>
          <p:cNvSpPr txBox="1">
            <a:spLocks/>
          </p:cNvSpPr>
          <p:nvPr userDrawn="1"/>
        </p:nvSpPr>
        <p:spPr>
          <a:xfrm>
            <a:off x="4152900" y="297009"/>
            <a:ext cx="7063091" cy="389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  <a:ea typeface="Encode Sans Thin" charset="0"/>
                <a:cs typeface="Encode Sans Thin" charset="0"/>
              </a:rPr>
              <a:t>Smarter Salesforce® </a:t>
            </a:r>
            <a:r>
              <a:rPr lang="en-US" sz="2800" b="1" dirty="0">
                <a:solidFill>
                  <a:schemeClr val="bg1"/>
                </a:solidFill>
                <a:latin typeface="+mn-lt"/>
                <a:ea typeface="Encode Sans Thin" charset="0"/>
                <a:cs typeface="Encode Sans Thin" charset="0"/>
              </a:rPr>
              <a:t>Data Collection</a:t>
            </a:r>
            <a:endParaRPr lang="en-US" sz="2800" b="1" dirty="0">
              <a:solidFill>
                <a:schemeClr val="bg1"/>
              </a:solidFill>
              <a:latin typeface="+mn-lt"/>
              <a:ea typeface="Encode Sans Condensed Thin" charset="0"/>
              <a:cs typeface="Encode Sans Condensed Thin" charset="0"/>
            </a:endParaRPr>
          </a:p>
        </p:txBody>
      </p:sp>
      <p:sp>
        <p:nvSpPr>
          <p:cNvPr id="45" name="Title Placeholder 9">
            <a:extLst>
              <a:ext uri="{FF2B5EF4-FFF2-40B4-BE49-F238E27FC236}">
                <a16:creationId xmlns:a16="http://schemas.microsoft.com/office/drawing/2014/main" id="{3F624927-FF9D-F54D-86CA-DA25FF5FD900}"/>
              </a:ext>
            </a:extLst>
          </p:cNvPr>
          <p:cNvSpPr txBox="1">
            <a:spLocks/>
          </p:cNvSpPr>
          <p:nvPr userDrawn="1"/>
        </p:nvSpPr>
        <p:spPr>
          <a:xfrm>
            <a:off x="4152900" y="611824"/>
            <a:ext cx="7200900" cy="568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Placeholder 36">
            <a:extLst>
              <a:ext uri="{FF2B5EF4-FFF2-40B4-BE49-F238E27FC236}">
                <a16:creationId xmlns:a16="http://schemas.microsoft.com/office/drawing/2014/main" id="{5132BF4A-19D2-324B-B52E-C9220D75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22331B-DBB5-BA4E-AA49-799E45FE22E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17F94-8BAA-2748-9629-332F97AB8F4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18813" y="6233706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8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7" r:id="rId2"/>
    <p:sldLayoutId id="2147483669" r:id="rId3"/>
    <p:sldLayoutId id="2147483670" r:id="rId4"/>
    <p:sldLayoutId id="2147483806" r:id="rId5"/>
    <p:sldLayoutId id="2147483706" r:id="rId6"/>
    <p:sldLayoutId id="2147483721" r:id="rId7"/>
    <p:sldLayoutId id="2147483723" r:id="rId8"/>
    <p:sldLayoutId id="2147483722" r:id="rId9"/>
    <p:sldLayoutId id="2147483703" r:id="rId10"/>
    <p:sldLayoutId id="2147483807" r:id="rId11"/>
    <p:sldLayoutId id="2147483738" r:id="rId12"/>
    <p:sldLayoutId id="2147483808" r:id="rId13"/>
    <p:sldLayoutId id="2147483704" r:id="rId14"/>
    <p:sldLayoutId id="2147483705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8D817F-0762-6542-804C-4AF5147A8B6A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E9921C-F38B-C54E-8E2D-04BB5E86BBAE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0EC6F0-F6EE-6C44-B2AB-58769A352D13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3EB664-6B69-DE4C-9586-5C7D204CA837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574EF-B8A9-1241-8E34-901F55FE694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F7E071-8891-FC49-B495-2F64B61ED0A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D7551-5B71-284A-A793-DA551FA315FF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4B90F7DD-B747-F042-816D-D4597099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04" y="392830"/>
            <a:ext cx="7855310" cy="68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95F4FF-0A09-9148-B1D9-0D7F958622C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56E7E8-183E-BC42-8155-42536CC8B476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4F25AE1-C0B4-E64E-8F45-55C5FFE972E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6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81" r:id="rId3"/>
    <p:sldLayoutId id="2147483719" r:id="rId4"/>
    <p:sldLayoutId id="2147483682" r:id="rId5"/>
    <p:sldLayoutId id="214748372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3">
            <a:extLst>
              <a:ext uri="{FF2B5EF4-FFF2-40B4-BE49-F238E27FC236}">
                <a16:creationId xmlns:a16="http://schemas.microsoft.com/office/drawing/2014/main" id="{0909F43F-C0D2-6D40-A9EC-04339B5F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03" y="392830"/>
            <a:ext cx="7742189" cy="68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B86844-497E-214F-9984-F67738D1BAE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8EB58-E4C0-A045-B0A7-AEBB5F57CAF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5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803" r:id="rId8"/>
    <p:sldLayoutId id="2147483801" r:id="rId9"/>
    <p:sldLayoutId id="21474838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72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81" r:id="rId2"/>
    <p:sldLayoutId id="2147483783" r:id="rId3"/>
    <p:sldLayoutId id="2147483784" r:id="rId4"/>
    <p:sldLayoutId id="21474837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622331B-DBB5-BA4E-AA49-799E45FE22E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17F94-8BAA-2748-9629-332F97AB8F4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8813" y="6233706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6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91" r:id="rId2"/>
    <p:sldLayoutId id="2147483787" r:id="rId3"/>
    <p:sldLayoutId id="2147483743" r:id="rId4"/>
    <p:sldLayoutId id="21474837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8D817F-0762-6542-804C-4AF5147A8B6A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E9921C-F38B-C54E-8E2D-04BB5E86BBAE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0EC6F0-F6EE-6C44-B2AB-58769A352D13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3EB664-6B69-DE4C-9586-5C7D204CA837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574EF-B8A9-1241-8E34-901F55FE694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F7E071-8891-FC49-B495-2F64B61ED0A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D7551-5B71-284A-A793-DA551FA315FF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4B90F7DD-B747-F042-816D-D4597099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04" y="392830"/>
            <a:ext cx="7629994" cy="68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95F4FF-0A09-9148-B1D9-0D7F958622C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56E7E8-183E-BC42-8155-42536CC8B476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4F25AE1-C0B4-E64E-8F45-55C5FFE972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1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6" r:id="rId2"/>
    <p:sldLayoutId id="2147483777" r:id="rId3"/>
    <p:sldLayoutId id="2147483794" r:id="rId4"/>
    <p:sldLayoutId id="21474837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622331B-DBB5-BA4E-AA49-799E45FE22E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17F94-8BAA-2748-9629-332F97AB8F4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8813" y="6233706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3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800" r:id="rId2"/>
    <p:sldLayoutId id="2147483789" r:id="rId3"/>
    <p:sldLayoutId id="2147483767" r:id="rId4"/>
    <p:sldLayoutId id="21474837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62D57"/>
            </a:gs>
            <a:gs pos="100000">
              <a:srgbClr val="264360"/>
            </a:gs>
          </a:gsLst>
          <a:lin ang="36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32F99B-995D-684C-8440-FDF7F5A80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3000"/>
          </a:blip>
          <a:srcRect b="9977"/>
          <a:stretch/>
        </p:blipFill>
        <p:spPr>
          <a:xfrm>
            <a:off x="-2543" y="0"/>
            <a:ext cx="12194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865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42752-431F-794F-B9B7-1E9F20ED4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32111" y="2619870"/>
            <a:ext cx="5188282" cy="1086716"/>
          </a:xfrm>
        </p:spPr>
        <p:txBody>
          <a:bodyPr/>
          <a:lstStyle/>
          <a:p>
            <a:r>
              <a:rPr lang="en-US" dirty="0" err="1"/>
              <a:t>Microinteractions</a:t>
            </a:r>
            <a:r>
              <a:rPr lang="en-US" dirty="0"/>
              <a:t> with Lottie JS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7E94B7-787A-6F4C-93F6-3D0DCD2FB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Jose Atencio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A695DD3-468B-264C-BBA0-622227038E9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7778" r="27778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4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7AF76-E93B-6744-9B06-F5FAFDF03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02575"/>
            <a:ext cx="8743940" cy="290395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/>
              <a:t>Microinteractions</a:t>
            </a:r>
            <a:r>
              <a:rPr lang="en-US" sz="2400" dirty="0"/>
              <a:t> are contained product moments that revolve around a single use case—they have one main task. Every time you change a setting, sync your data or devices, set an alarm, pick a password, log in, set a status message, or favorite or “like” something, you are engaging with a </a:t>
            </a:r>
            <a:r>
              <a:rPr lang="en-US" sz="2400" dirty="0" err="1"/>
              <a:t>microinteraction</a:t>
            </a:r>
            <a:r>
              <a:rPr lang="en-US" sz="2400" dirty="0"/>
              <a:t>.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CD084B0-87E5-1245-96A1-D94DEBBC9C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8" b="128"/>
          <a:stretch>
            <a:fillRect/>
          </a:stretch>
        </p:blipFill>
        <p:spPr/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D8A22B-A98A-9C46-BC6C-307E4A34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2" b="12409"/>
          <a:stretch/>
        </p:blipFill>
        <p:spPr>
          <a:xfrm>
            <a:off x="518813" y="4365581"/>
            <a:ext cx="5942732" cy="1592767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90F3E8B4-A8F2-884E-A523-15463A050948}"/>
              </a:ext>
            </a:extLst>
          </p:cNvPr>
          <p:cNvSpPr txBox="1">
            <a:spLocks/>
          </p:cNvSpPr>
          <p:nvPr/>
        </p:nvSpPr>
        <p:spPr>
          <a:xfrm>
            <a:off x="518813" y="402227"/>
            <a:ext cx="11218485" cy="94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a </a:t>
            </a:r>
            <a:r>
              <a:rPr lang="en-US" dirty="0" err="1"/>
              <a:t>Microinteraction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216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62DB939C-A153-BF43-9229-48991492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46" y="1801499"/>
            <a:ext cx="8337754" cy="416887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9B87CD-FF2D-094B-8F57-5D75DBD39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76952"/>
            <a:ext cx="11218485" cy="11907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Lottie is a mobile library for Android and iOS that parses Adobe After Effects animations exported as JSON with </a:t>
            </a:r>
            <a:r>
              <a:rPr lang="en-US" dirty="0" err="1"/>
              <a:t>Bodymovin</a:t>
            </a:r>
            <a:r>
              <a:rPr lang="en-US" dirty="0"/>
              <a:t> and renders them natively on mobile and on the web!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27D7EC-6FDF-BA40-835B-AEEBFA221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402227"/>
            <a:ext cx="11218485" cy="941296"/>
          </a:xfrm>
        </p:spPr>
        <p:txBody>
          <a:bodyPr/>
          <a:lstStyle/>
          <a:p>
            <a:r>
              <a:rPr lang="en-US" dirty="0"/>
              <a:t>What is Lottie JS?</a:t>
            </a:r>
          </a:p>
        </p:txBody>
      </p:sp>
    </p:spTree>
    <p:extLst>
      <p:ext uri="{BB962C8B-B14F-4D97-AF65-F5344CB8AC3E}">
        <p14:creationId xmlns:p14="http://schemas.microsoft.com/office/powerpoint/2010/main" val="236485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5B5C-BC6B-434D-B217-3E62E796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57" y="197474"/>
            <a:ext cx="11218485" cy="941296"/>
          </a:xfrm>
        </p:spPr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Bodymovin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8064-ABC4-1540-A598-A9BF441C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57" y="1592580"/>
            <a:ext cx="5888165" cy="435133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Encode Sans" panose="02000000000000000000" pitchFamily="2" charset="77"/>
              </a:rPr>
              <a:t>Is an After Effects extension to export animations for web. Animations are exported as .</a:t>
            </a:r>
            <a:r>
              <a:rPr lang="en-US" sz="2400" dirty="0" err="1">
                <a:latin typeface="Encode Sans" panose="02000000000000000000" pitchFamily="2" charset="77"/>
              </a:rPr>
              <a:t>json</a:t>
            </a:r>
            <a:r>
              <a:rPr lang="en-US" sz="2400" dirty="0">
                <a:latin typeface="Encode Sans" panose="02000000000000000000" pitchFamily="2" charset="77"/>
              </a:rPr>
              <a:t> files that use the </a:t>
            </a:r>
            <a:r>
              <a:rPr lang="en-US" sz="2400" dirty="0" err="1">
                <a:latin typeface="Encode Sans" panose="02000000000000000000" pitchFamily="2" charset="77"/>
              </a:rPr>
              <a:t>bodymovin.js</a:t>
            </a:r>
            <a:r>
              <a:rPr lang="en-US" sz="2400" dirty="0">
                <a:latin typeface="Encode Sans" panose="02000000000000000000" pitchFamily="2" charset="77"/>
              </a:rPr>
              <a:t> player that comes along with the plugin. You can render animations in the browser on SVG, canvas and html. </a:t>
            </a:r>
          </a:p>
        </p:txBody>
      </p:sp>
      <p:pic>
        <p:nvPicPr>
          <p:cNvPr id="7" name="Picture Placeholder 6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33D671C-9302-C148-9970-59CB1D2E8E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265" r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862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5B5C-BC6B-434D-B217-3E62E796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57" y="197474"/>
            <a:ext cx="11218485" cy="941296"/>
          </a:xfrm>
        </p:spPr>
        <p:txBody>
          <a:bodyPr/>
          <a:lstStyle/>
          <a:p>
            <a:r>
              <a:rPr lang="en-US" dirty="0"/>
              <a:t>Plugin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8064-ABC4-1540-A598-A9BF441C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57" y="1592580"/>
            <a:ext cx="5888165" cy="435133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Encode Sans" panose="02000000000000000000" pitchFamily="2" charset="77"/>
              </a:rPr>
              <a:t>Is an After Effects extension to export animations for web. Animations are exported as .</a:t>
            </a:r>
            <a:r>
              <a:rPr lang="en-US" sz="2400" dirty="0" err="1">
                <a:latin typeface="Encode Sans" panose="02000000000000000000" pitchFamily="2" charset="77"/>
              </a:rPr>
              <a:t>json</a:t>
            </a:r>
            <a:r>
              <a:rPr lang="en-US" sz="2400" dirty="0">
                <a:latin typeface="Encode Sans" panose="02000000000000000000" pitchFamily="2" charset="77"/>
              </a:rPr>
              <a:t> files that use the </a:t>
            </a:r>
            <a:r>
              <a:rPr lang="en-US" sz="2400" dirty="0" err="1">
                <a:latin typeface="Encode Sans" panose="02000000000000000000" pitchFamily="2" charset="77"/>
              </a:rPr>
              <a:t>bodymovin.js</a:t>
            </a:r>
            <a:r>
              <a:rPr lang="en-US" sz="2400" dirty="0">
                <a:latin typeface="Encode Sans" panose="02000000000000000000" pitchFamily="2" charset="77"/>
              </a:rPr>
              <a:t> player that comes along with the plugin. You can render animations in the browser on SVG, canvas and html. </a:t>
            </a:r>
          </a:p>
        </p:txBody>
      </p:sp>
      <p:pic>
        <p:nvPicPr>
          <p:cNvPr id="7" name="Picture Placeholder 6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33D671C-9302-C148-9970-59CB1D2E8E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265" r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204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8064-ABC4-1540-A598-A9BF441CEF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6862" y="1231901"/>
            <a:ext cx="7630435" cy="4833052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https://medium.muz.li/how-you-can-improve-ux-with-microinteractions-part-i-73c8dfc01ca3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airbnb.io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lottie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github.com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mrtolix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lottie-microinteraction</a:t>
            </a:r>
            <a:endParaRPr lang="en-US" sz="2400" dirty="0">
              <a:solidFill>
                <a:schemeClr val="bg1"/>
              </a:solidFill>
              <a:latin typeface="Encode Sans" panose="02000000000000000000" pitchFamily="2" charset="77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www.flaticon.com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/packs/emotions-3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www.uplabs.com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www.pluralsight.com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/courses/beginning-after-effects-cc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45B5C-BC6B-434D-B217-3E62E796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Info:</a:t>
            </a:r>
          </a:p>
        </p:txBody>
      </p:sp>
    </p:spTree>
    <p:extLst>
      <p:ext uri="{BB962C8B-B14F-4D97-AF65-F5344CB8AC3E}">
        <p14:creationId xmlns:p14="http://schemas.microsoft.com/office/powerpoint/2010/main" val="49168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E6163-5C88-144C-91EC-93A000C95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Jose Atencio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51B2B6-A9C1-834B-BA67-E3D58CCEF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Graphic Designer</a:t>
            </a:r>
          </a:p>
          <a:p>
            <a:r>
              <a:rPr lang="en-US" dirty="0" err="1"/>
              <a:t>Jose.Atencio@synapticap.com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93454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/ Ou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3B2E965D-E609-024D-A5B4-9579B8510FFC}"/>
    </a:ext>
  </a:extLst>
</a:theme>
</file>

<file path=ppt/theme/theme10.xml><?xml version="1.0" encoding="utf-8"?>
<a:theme xmlns:a="http://schemas.openxmlformats.org/drawingml/2006/main" name="Youreka - Title top">
  <a:themeElements>
    <a:clrScheme name="Yourek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D3360"/>
      </a:accent1>
      <a:accent2>
        <a:srgbClr val="913A7E"/>
      </a:accent2>
      <a:accent3>
        <a:srgbClr val="A5A5A5"/>
      </a:accent3>
      <a:accent4>
        <a:srgbClr val="5FB3E6"/>
      </a:accent4>
      <a:accent5>
        <a:srgbClr val="5B9BD5"/>
      </a:accent5>
      <a:accent6>
        <a:srgbClr val="242C3C"/>
      </a:accent6>
      <a:hlink>
        <a:srgbClr val="0563C1"/>
      </a:hlink>
      <a:folHlink>
        <a:srgbClr val="913A7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0F2C376A-6E4E-FB4B-8248-D26D260E29A1}"/>
    </a:ext>
  </a:extLst>
</a:theme>
</file>

<file path=ppt/theme/theme11.xml><?xml version="1.0" encoding="utf-8"?>
<a:theme xmlns:a="http://schemas.openxmlformats.org/drawingml/2006/main" name="Youreka -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31BF25D0-EADF-7A41-A565-C7E78DB61B07}"/>
    </a:ext>
  </a:extLst>
</a:theme>
</file>

<file path=ppt/theme/theme12.xml><?xml version="1.0" encoding="utf-8"?>
<a:theme xmlns:a="http://schemas.openxmlformats.org/drawingml/2006/main" name="Youreka -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4F9FE6DB-7577-B041-B6C4-AC8C0A9E0A00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gular title t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346D68FF-138E-BA44-B024-4729C9005A22}"/>
    </a:ext>
  </a:extLst>
</a:theme>
</file>

<file path=ppt/theme/theme3.xml><?xml version="1.0" encoding="utf-8"?>
<a:theme xmlns:a="http://schemas.openxmlformats.org/drawingml/2006/main" name="Light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E7DAF6C2-E643-C948-99FC-C512383AB3A4}"/>
    </a:ext>
  </a:extLst>
</a:theme>
</file>

<file path=ppt/theme/theme4.xml><?xml version="1.0" encoding="utf-8"?>
<a:theme xmlns:a="http://schemas.openxmlformats.org/drawingml/2006/main" name="Dark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015A9046-8E51-DA4D-BEDD-AA1BB63E0350}"/>
    </a:ext>
  </a:extLst>
</a:theme>
</file>

<file path=ppt/theme/theme5.xml><?xml version="1.0" encoding="utf-8"?>
<a:theme xmlns:a="http://schemas.openxmlformats.org/drawingml/2006/main" name="Industry In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8B4A9363-87DA-2C4F-99E6-15055D5FE753}"/>
    </a:ext>
  </a:extLst>
</a:theme>
</file>

<file path=ppt/theme/theme6.xml><?xml version="1.0" encoding="utf-8"?>
<a:theme xmlns:a="http://schemas.openxmlformats.org/drawingml/2006/main" name="Industry high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E73D4E24-87AE-B946-8DF7-B6F6E9E0DC5E}"/>
    </a:ext>
  </a:extLst>
</a:theme>
</file>

<file path=ppt/theme/theme7.xml><?xml version="1.0" encoding="utf-8"?>
<a:theme xmlns:a="http://schemas.openxmlformats.org/drawingml/2006/main" name="Industry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71FA2BBB-4EB7-1647-B670-AC15274D8508}"/>
    </a:ext>
  </a:extLst>
</a:theme>
</file>

<file path=ppt/theme/theme8.xml><?xml version="1.0" encoding="utf-8"?>
<a:theme xmlns:a="http://schemas.openxmlformats.org/drawingml/2006/main" name="Indusrty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50F117E4-7A43-CD4F-BFE2-064870954DE1}"/>
    </a:ext>
  </a:extLst>
</a:theme>
</file>

<file path=ppt/theme/theme9.xml><?xml version="1.0" encoding="utf-8"?>
<a:theme xmlns:a="http://schemas.openxmlformats.org/drawingml/2006/main" name="Youreka - Intro / Ou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D3E3F333-25CA-4F44-9B19-EC44D535D8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Outro</Template>
  <TotalTime>4268</TotalTime>
  <Words>256</Words>
  <Application>Microsoft Macintosh PowerPoint</Application>
  <PresentationFormat>Widescreen</PresentationFormat>
  <Paragraphs>20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8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Encode Sans</vt:lpstr>
      <vt:lpstr>Encode Sans Compressed</vt:lpstr>
      <vt:lpstr>Intro / Outro</vt:lpstr>
      <vt:lpstr>Regular title top</vt:lpstr>
      <vt:lpstr>Light Sidebar</vt:lpstr>
      <vt:lpstr>Dark sidebar</vt:lpstr>
      <vt:lpstr>Industry Intro</vt:lpstr>
      <vt:lpstr>Industry highlight</vt:lpstr>
      <vt:lpstr>Industry Sidebar</vt:lpstr>
      <vt:lpstr>Indusrty bottom</vt:lpstr>
      <vt:lpstr>Youreka - Intro / Outro</vt:lpstr>
      <vt:lpstr>Youreka - Title top</vt:lpstr>
      <vt:lpstr>Youreka - Sidebar</vt:lpstr>
      <vt:lpstr>Youreka - Dark</vt:lpstr>
      <vt:lpstr>PowerPoint Presentation</vt:lpstr>
      <vt:lpstr>PowerPoint Presentation</vt:lpstr>
      <vt:lpstr>PowerPoint Presentation</vt:lpstr>
      <vt:lpstr>What is Lottie JS?</vt:lpstr>
      <vt:lpstr>About Bodymovin</vt:lpstr>
      <vt:lpstr>Plugin Installation</vt:lpstr>
      <vt:lpstr>More Info: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Atencio</dc:creator>
  <cp:lastModifiedBy>Jose Atencio</cp:lastModifiedBy>
  <cp:revision>12</cp:revision>
  <dcterms:created xsi:type="dcterms:W3CDTF">2018-12-14T21:08:59Z</dcterms:created>
  <dcterms:modified xsi:type="dcterms:W3CDTF">2018-12-18T18:27:53Z</dcterms:modified>
</cp:coreProperties>
</file>